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 id="2147483885" r:id="rId2"/>
    <p:sldMasterId id="2147483919" r:id="rId3"/>
    <p:sldMasterId id="2147483961" r:id="rId4"/>
    <p:sldMasterId id="2147484026" r:id="rId5"/>
    <p:sldMasterId id="2147484057" r:id="rId6"/>
  </p:sldMasterIdLst>
  <p:notesMasterIdLst>
    <p:notesMasterId r:id="rId86"/>
  </p:notesMasterIdLst>
  <p:sldIdLst>
    <p:sldId id="418" r:id="rId7"/>
    <p:sldId id="799" r:id="rId8"/>
    <p:sldId id="763" r:id="rId9"/>
    <p:sldId id="747" r:id="rId10"/>
    <p:sldId id="749" r:id="rId11"/>
    <p:sldId id="750" r:id="rId12"/>
    <p:sldId id="751" r:id="rId13"/>
    <p:sldId id="752" r:id="rId14"/>
    <p:sldId id="762" r:id="rId15"/>
    <p:sldId id="378" r:id="rId16"/>
    <p:sldId id="379" r:id="rId17"/>
    <p:sldId id="380" r:id="rId18"/>
    <p:sldId id="389" r:id="rId19"/>
    <p:sldId id="341" r:id="rId20"/>
    <p:sldId id="351" r:id="rId21"/>
    <p:sldId id="356" r:id="rId22"/>
    <p:sldId id="376" r:id="rId23"/>
    <p:sldId id="369" r:id="rId24"/>
    <p:sldId id="360" r:id="rId25"/>
    <p:sldId id="362" r:id="rId26"/>
    <p:sldId id="339" r:id="rId27"/>
    <p:sldId id="368" r:id="rId28"/>
    <p:sldId id="388" r:id="rId29"/>
    <p:sldId id="798" r:id="rId30"/>
    <p:sldId id="357" r:id="rId31"/>
    <p:sldId id="391" r:id="rId32"/>
    <p:sldId id="392" r:id="rId33"/>
    <p:sldId id="382" r:id="rId34"/>
    <p:sldId id="795" r:id="rId35"/>
    <p:sldId id="796" r:id="rId36"/>
    <p:sldId id="797" r:id="rId37"/>
    <p:sldId id="393" r:id="rId38"/>
    <p:sldId id="394" r:id="rId39"/>
    <p:sldId id="395" r:id="rId40"/>
    <p:sldId id="390" r:id="rId41"/>
    <p:sldId id="787" r:id="rId42"/>
    <p:sldId id="764" r:id="rId43"/>
    <p:sldId id="765" r:id="rId44"/>
    <p:sldId id="766" r:id="rId45"/>
    <p:sldId id="767" r:id="rId46"/>
    <p:sldId id="768" r:id="rId47"/>
    <p:sldId id="769" r:id="rId48"/>
    <p:sldId id="770" r:id="rId49"/>
    <p:sldId id="771" r:id="rId50"/>
    <p:sldId id="772" r:id="rId51"/>
    <p:sldId id="773" r:id="rId52"/>
    <p:sldId id="774" r:id="rId53"/>
    <p:sldId id="788" r:id="rId54"/>
    <p:sldId id="433" r:id="rId55"/>
    <p:sldId id="437" r:id="rId56"/>
    <p:sldId id="438" r:id="rId57"/>
    <p:sldId id="439" r:id="rId58"/>
    <p:sldId id="440" r:id="rId59"/>
    <p:sldId id="441" r:id="rId60"/>
    <p:sldId id="442" r:id="rId61"/>
    <p:sldId id="443" r:id="rId62"/>
    <p:sldId id="444" r:id="rId63"/>
    <p:sldId id="445" r:id="rId64"/>
    <p:sldId id="446" r:id="rId65"/>
    <p:sldId id="789" r:id="rId66"/>
    <p:sldId id="790" r:id="rId67"/>
    <p:sldId id="791" r:id="rId68"/>
    <p:sldId id="792" r:id="rId69"/>
    <p:sldId id="793" r:id="rId70"/>
    <p:sldId id="794" r:id="rId71"/>
    <p:sldId id="781" r:id="rId72"/>
    <p:sldId id="782" r:id="rId73"/>
    <p:sldId id="464" r:id="rId74"/>
    <p:sldId id="775" r:id="rId75"/>
    <p:sldId id="776" r:id="rId76"/>
    <p:sldId id="778" r:id="rId77"/>
    <p:sldId id="784" r:id="rId78"/>
    <p:sldId id="785" r:id="rId79"/>
    <p:sldId id="783" r:id="rId80"/>
    <p:sldId id="777" r:id="rId81"/>
    <p:sldId id="779" r:id="rId82"/>
    <p:sldId id="780" r:id="rId83"/>
    <p:sldId id="786" r:id="rId84"/>
    <p:sldId id="420" r:id="rId8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E5206"/>
    <a:srgbClr val="F2F2F2"/>
    <a:srgbClr val="93DDF7"/>
    <a:srgbClr val="516873"/>
    <a:srgbClr val="658391"/>
    <a:srgbClr val="FFFFFF"/>
    <a:srgbClr val="2000A8"/>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84" autoAdjust="0"/>
    <p:restoredTop sz="95310" autoAdjust="0"/>
  </p:normalViewPr>
  <p:slideViewPr>
    <p:cSldViewPr snapToGrid="0">
      <p:cViewPr varScale="1">
        <p:scale>
          <a:sx n="97" d="100"/>
          <a:sy n="97" d="100"/>
        </p:scale>
        <p:origin x="7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A56B77-2114-428D-A8C5-BEC7CEF0B701}" type="datetimeFigureOut">
              <a:rPr lang="es-CO" smtClean="0"/>
              <a:t>15/05/18</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ECA61-DE8C-471F-99B2-AB5D95A7630E}" type="slidenum">
              <a:rPr lang="es-CO" smtClean="0"/>
              <a:t>‹#›</a:t>
            </a:fld>
            <a:endParaRPr lang="es-CO"/>
          </a:p>
        </p:txBody>
      </p:sp>
    </p:spTree>
    <p:extLst>
      <p:ext uri="{BB962C8B-B14F-4D97-AF65-F5344CB8AC3E}">
        <p14:creationId xmlns:p14="http://schemas.microsoft.com/office/powerpoint/2010/main" val="36737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0A067D-2BDC-4B88-A50A-0C5C673623D4}" type="slidenum">
              <a:rPr lang="en-US" smtClean="0"/>
              <a:pPr>
                <a:defRPr/>
              </a:pPr>
              <a:t>4</a:t>
            </a:fld>
            <a:endParaRPr lang="en-US" dirty="0"/>
          </a:p>
        </p:txBody>
      </p:sp>
    </p:spTree>
    <p:extLst>
      <p:ext uri="{BB962C8B-B14F-4D97-AF65-F5344CB8AC3E}">
        <p14:creationId xmlns:p14="http://schemas.microsoft.com/office/powerpoint/2010/main" val="583553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WKS</a:t>
            </a:r>
            <a:r>
              <a:rPr lang="en-US" baseline="0" dirty="0"/>
              <a:t> addresses the three challenges</a:t>
            </a:r>
          </a:p>
          <a:p>
            <a:endParaRPr lang="en-US" baseline="0" dirty="0"/>
          </a:p>
          <a:p>
            <a:pPr marL="228600" indent="-228600">
              <a:buAutoNum type="arabicPeriod"/>
            </a:pPr>
            <a:r>
              <a:rPr lang="en-US" baseline="0" dirty="0"/>
              <a:t>NL complexity </a:t>
            </a:r>
          </a:p>
          <a:p>
            <a:pPr marL="228600" indent="-228600">
              <a:buFontTx/>
              <a:buChar char="-"/>
            </a:pPr>
            <a:r>
              <a:rPr lang="en-US" baseline="0" dirty="0"/>
              <a:t>Use examples to teach Watson. No programming required!</a:t>
            </a:r>
          </a:p>
          <a:p>
            <a:pPr marL="228600" indent="-228600">
              <a:buFontTx/>
              <a:buChar char="-"/>
            </a:pPr>
            <a:r>
              <a:rPr lang="en-US" baseline="0" dirty="0"/>
              <a:t>Allows the subject matter expert to directly interact with and teach the system instead of relying on computer scientists and programmers. </a:t>
            </a:r>
          </a:p>
          <a:p>
            <a:endParaRPr lang="en-US" baseline="0" dirty="0"/>
          </a:p>
          <a:p>
            <a:r>
              <a:rPr lang="en-US" baseline="0" dirty="0"/>
              <a:t>2. Collaboration</a:t>
            </a:r>
          </a:p>
          <a:p>
            <a:r>
              <a:rPr lang="en-US" baseline="0" dirty="0"/>
              <a:t> - Allows multiple subject matter experts to work together</a:t>
            </a:r>
          </a:p>
          <a:p>
            <a:r>
              <a:rPr lang="en-US" baseline="0" dirty="0"/>
              <a:t> - Such collaboration allows multiple SMEs or other team members to teach the system and hence create custom models faster</a:t>
            </a:r>
          </a:p>
          <a:p>
            <a:r>
              <a:rPr lang="en-US" baseline="0" dirty="0"/>
              <a:t> - Collaboration also means that different SMEs work together to verify the veracity of the training data to ensure accuracy</a:t>
            </a:r>
            <a:endParaRPr lang="en-US" dirty="0"/>
          </a:p>
          <a:p>
            <a:endParaRPr lang="en-US" baseline="0" dirty="0"/>
          </a:p>
          <a:p>
            <a:r>
              <a:rPr lang="en-US" baseline="0" dirty="0"/>
              <a:t>3. Use everywhere</a:t>
            </a:r>
          </a:p>
          <a:p>
            <a:r>
              <a:rPr lang="en-US" baseline="0" dirty="0"/>
              <a:t>- No need for further technical work to apply an NLP model.</a:t>
            </a:r>
          </a:p>
          <a:p>
            <a:r>
              <a:rPr lang="en-US" baseline="0" dirty="0"/>
              <a:t>- WKS deploys directly into Watson Discovery, or Watson Natural Language Understanding, or exports to Watson Explorer.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1313895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Let me explain with an example. Here is a snippet of a car crash report. These kind of reports would typically be interpreted by an analyst at a car manufacturing company since they are written in free text. For machines to digest this information, the data needs to be structured, or converted to rows and columns.</a:t>
            </a:r>
            <a:endParaRPr lang="en-US" dirty="0"/>
          </a:p>
          <a:p>
            <a:endParaRPr lang="en-US" dirty="0"/>
          </a:p>
          <a:p>
            <a:r>
              <a:rPr lang="en-US" dirty="0"/>
              <a:t>Machines understand natural language by breaking</a:t>
            </a:r>
            <a:r>
              <a:rPr lang="en-US" baseline="0" dirty="0"/>
              <a:t> down sentences into mentions and relations. A machine can do that in two ways. One, if it is explicitly told to do so by rules that are programmed. Second, it learned to do so by examples. Watson’s strength is the latter. If given enough examples, a Watson powered machine can learn how to structure this unstructured content.</a:t>
            </a:r>
          </a:p>
          <a:p>
            <a:endParaRPr lang="en-US" baseline="0" dirty="0"/>
          </a:p>
          <a:p>
            <a:r>
              <a:rPr lang="en-US" baseline="0" dirty="0"/>
              <a:t>This allows for complex unstructured sentences to be analyzed and understood by a machine by understanding the entities and relationships that comprise the sentences.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charset="0"/>
              <a:ea typeface="+mn-ea"/>
              <a:cs typeface="+mn-cs"/>
            </a:endParaRPr>
          </a:p>
        </p:txBody>
      </p:sp>
    </p:spTree>
    <p:extLst>
      <p:ext uri="{BB962C8B-B14F-4D97-AF65-F5344CB8AC3E}">
        <p14:creationId xmlns:p14="http://schemas.microsoft.com/office/powerpoint/2010/main" val="3537637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sz="2200" b="0" i="0" dirty="0" err="1">
                <a:effectLst/>
                <a:latin typeface="Lucida Grande"/>
                <a:ea typeface="Lucida Grande"/>
                <a:cs typeface="Lucida Grande"/>
                <a:sym typeface="Lucida Grande"/>
              </a:rPr>
              <a:t>Tone</a:t>
            </a:r>
            <a:r>
              <a:rPr lang="es-ES" sz="2200" b="0" i="0" dirty="0">
                <a:effectLst/>
                <a:latin typeface="Lucida Grande"/>
                <a:ea typeface="Lucida Grande"/>
                <a:cs typeface="Lucida Grande"/>
                <a:sym typeface="Lucida Grande"/>
              </a:rPr>
              <a:t> </a:t>
            </a:r>
            <a:r>
              <a:rPr lang="es-ES" sz="2200" b="0" i="0" dirty="0" err="1">
                <a:effectLst/>
                <a:latin typeface="Lucida Grande"/>
                <a:ea typeface="Lucida Grande"/>
                <a:cs typeface="Lucida Grande"/>
                <a:sym typeface="Lucida Grande"/>
              </a:rPr>
              <a:t>Analyzer</a:t>
            </a:r>
            <a:r>
              <a:rPr lang="es-ES" sz="2200" b="0" i="0" dirty="0">
                <a:effectLst/>
                <a:latin typeface="Lucida Grande"/>
                <a:ea typeface="Lucida Grande"/>
                <a:cs typeface="Lucida Grande"/>
                <a:sym typeface="Lucida Grande"/>
              </a:rPr>
              <a:t> es un servicio de Watson que ayuda a las personas a detectar, entender y revisar los tonos del idioma en sus escritos. Los usuarios reciben las emociones, propensiones sociales y estilos de escritura que se encuentran en su texto y esta percepción puede usarse para suavizar o fortalecer un tono de interés. En su negocio, ¿cómo predice la forma en que sus mensajes escritos serán interpretados? Con </a:t>
            </a:r>
            <a:r>
              <a:rPr lang="es-ES" sz="2200" b="0" i="0" dirty="0" err="1">
                <a:effectLst/>
                <a:latin typeface="Lucida Grande"/>
                <a:ea typeface="Lucida Grande"/>
                <a:cs typeface="Lucida Grande"/>
                <a:sym typeface="Lucida Grande"/>
              </a:rPr>
              <a:t>Tone</a:t>
            </a:r>
            <a:r>
              <a:rPr lang="es-ES" sz="2200" b="0" i="0" dirty="0">
                <a:effectLst/>
                <a:latin typeface="Lucida Grande"/>
                <a:ea typeface="Lucida Grande"/>
                <a:cs typeface="Lucida Grande"/>
                <a:sym typeface="Lucida Grande"/>
              </a:rPr>
              <a:t> </a:t>
            </a:r>
            <a:r>
              <a:rPr lang="es-ES" sz="2200" b="0" i="0" dirty="0" err="1">
                <a:effectLst/>
                <a:latin typeface="Lucida Grande"/>
                <a:ea typeface="Lucida Grande"/>
                <a:cs typeface="Lucida Grande"/>
                <a:sym typeface="Lucida Grande"/>
              </a:rPr>
              <a:t>Analyzer</a:t>
            </a:r>
            <a:r>
              <a:rPr lang="es-ES" sz="2200" b="0" i="0" dirty="0">
                <a:effectLst/>
                <a:latin typeface="Lucida Grande"/>
                <a:ea typeface="Lucida Grande"/>
                <a:cs typeface="Lucida Grande"/>
                <a:sym typeface="Lucida Grande"/>
              </a:rPr>
              <a:t>, los usuarios pueden asegurarse de que sus mensajes transmiten tonos de idioma según lo previsto para que puedan lograr la respuesta deseada.</a:t>
            </a:r>
          </a:p>
          <a:p>
            <a:r>
              <a:rPr lang="es-ES" sz="2200" b="0" i="0" dirty="0">
                <a:effectLst/>
                <a:latin typeface="Lucida Grande"/>
                <a:ea typeface="Lucida Grande"/>
                <a:cs typeface="Lucida Grande"/>
                <a:sym typeface="Lucida Grande"/>
              </a:rPr>
              <a:t>Ejemplo: Los empleados de una empresa pueden utilizar el Analizador de tonos para revisar sus correos electrónicos antes de enviarlos.</a:t>
            </a:r>
            <a:endParaRPr lang="en-US" dirty="0"/>
          </a:p>
        </p:txBody>
      </p:sp>
    </p:spTree>
    <p:extLst>
      <p:ext uri="{BB962C8B-B14F-4D97-AF65-F5344CB8AC3E}">
        <p14:creationId xmlns:p14="http://schemas.microsoft.com/office/powerpoint/2010/main" val="11353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sz="2200" b="0" i="0" dirty="0" err="1">
                <a:effectLst/>
                <a:latin typeface="Lucida Grande"/>
                <a:ea typeface="Lucida Grande"/>
                <a:cs typeface="Lucida Grande"/>
                <a:sym typeface="Lucida Grande"/>
              </a:rPr>
              <a:t>Personality</a:t>
            </a:r>
            <a:r>
              <a:rPr lang="es-ES" sz="2200" b="0" i="0" dirty="0">
                <a:effectLst/>
                <a:latin typeface="Lucida Grande"/>
                <a:ea typeface="Lucida Grande"/>
                <a:cs typeface="Lucida Grande"/>
                <a:sym typeface="Lucida Grande"/>
              </a:rPr>
              <a:t> </a:t>
            </a:r>
            <a:r>
              <a:rPr lang="es-ES" sz="2200" b="0" i="0" dirty="0" err="1">
                <a:effectLst/>
                <a:latin typeface="Lucida Grande"/>
                <a:ea typeface="Lucida Grande"/>
                <a:cs typeface="Lucida Grande"/>
                <a:sym typeface="Lucida Grande"/>
              </a:rPr>
              <a:t>Insights</a:t>
            </a:r>
            <a:r>
              <a:rPr lang="es-ES" sz="2200" b="0" i="0" dirty="0">
                <a:effectLst/>
                <a:latin typeface="Lucida Grande"/>
                <a:ea typeface="Lucida Grande"/>
                <a:cs typeface="Lucida Grande"/>
                <a:sym typeface="Lucida Grande"/>
              </a:rPr>
              <a:t> es un servicio de Watson que analiza el texto para inferir las características de la personalidad. El servicio toma una cantidad ilimitada de palabras de un solo autor y da resultados percentiles para las necesidades del autor, los valores y los cinco grandes rasgos de personalidad. ¿Cómo su empresa individualiza las interacciones con los consumidores / clientes hoy en día? Con perspicacia de la personalidad de IBM Los usuarios de Watson pueden entender a las personas y las marcas utilizando lo que escriben y comunicarse con ellos como individuos.</a:t>
            </a:r>
          </a:p>
          <a:p>
            <a:r>
              <a:rPr lang="es-ES" sz="2200" b="0" i="0" dirty="0">
                <a:effectLst/>
                <a:latin typeface="Lucida Grande"/>
                <a:ea typeface="Lucida Grande"/>
                <a:cs typeface="Lucida Grande"/>
                <a:sym typeface="Lucida Grande"/>
              </a:rPr>
              <a:t>Ejemplo: Al analizar el currículum de un candidato a un puesto de trabajo, el sistema determina que el solicitante obtiene un alto grado de apertura y conciencia, necesita desafío y valoriza el auto-perfeccionamiento.</a:t>
            </a:r>
          </a:p>
          <a:p>
            <a:endParaRPr lang="es-ES" sz="2200" b="0" i="0" dirty="0">
              <a:effectLst/>
              <a:latin typeface="Lucida Grande"/>
              <a:ea typeface="Lucida Grande"/>
              <a:cs typeface="Lucida Grande"/>
              <a:sym typeface="Lucida Grande"/>
            </a:endParaRPr>
          </a:p>
          <a:p>
            <a:r>
              <a:rPr lang="es-ES" sz="2200" b="0" i="0" dirty="0">
                <a:effectLst/>
                <a:latin typeface="Lucida Grande"/>
                <a:ea typeface="Lucida Grande"/>
                <a:cs typeface="Lucida Grande"/>
                <a:sym typeface="Lucida Grande"/>
              </a:rPr>
              <a:t>Segmentación de mercado, gestión de campañas o promociones</a:t>
            </a:r>
          </a:p>
          <a:p>
            <a:r>
              <a:rPr lang="es-ES" sz="2200" b="0" i="0" dirty="0">
                <a:effectLst/>
                <a:latin typeface="Lucida Grande"/>
                <a:ea typeface="Lucida Grande"/>
                <a:cs typeface="Lucida Grande"/>
                <a:sym typeface="Lucida Grande"/>
              </a:rPr>
              <a:t>Atención personalizada al cliente</a:t>
            </a:r>
          </a:p>
          <a:p>
            <a:r>
              <a:rPr lang="es-ES" sz="2200" b="0" i="0" dirty="0">
                <a:effectLst/>
                <a:latin typeface="Lucida Grande"/>
                <a:ea typeface="Lucida Grande"/>
                <a:cs typeface="Lucida Grande"/>
                <a:sym typeface="Lucida Grande"/>
              </a:rPr>
              <a:t>Correspondencia, (Reclutamiento, Admisión a la Universidad, Amor)</a:t>
            </a:r>
          </a:p>
          <a:p>
            <a:r>
              <a:rPr lang="es-ES" sz="2200" b="0" i="0" dirty="0">
                <a:effectLst/>
                <a:latin typeface="Lucida Grande"/>
                <a:ea typeface="Lucida Grande"/>
                <a:cs typeface="Lucida Grande"/>
                <a:sym typeface="Lucida Grande"/>
              </a:rPr>
              <a:t>Marketing de Precisión </a:t>
            </a:r>
            <a:r>
              <a:rPr lang="es-ES" sz="2200" b="0" i="0" dirty="0" err="1">
                <a:effectLst/>
                <a:latin typeface="Lucida Grande"/>
                <a:ea typeface="Lucida Grande"/>
                <a:cs typeface="Lucida Grande"/>
                <a:sym typeface="Lucida Grande"/>
              </a:rPr>
              <a:t>Hyper</a:t>
            </a:r>
            <a:r>
              <a:rPr lang="es-ES" sz="2200" b="0" i="0" dirty="0">
                <a:effectLst/>
                <a:latin typeface="Lucida Grande"/>
                <a:ea typeface="Lucida Grande"/>
                <a:cs typeface="Lucida Grande"/>
                <a:sym typeface="Lucida Grande"/>
              </a:rPr>
              <a:t>-Personalizada / Eficacia de la Campaña</a:t>
            </a:r>
            <a:endParaRPr lang="en-US" dirty="0"/>
          </a:p>
        </p:txBody>
      </p:sp>
    </p:spTree>
    <p:extLst>
      <p:ext uri="{BB962C8B-B14F-4D97-AF65-F5344CB8AC3E}">
        <p14:creationId xmlns:p14="http://schemas.microsoft.com/office/powerpoint/2010/main" val="4199830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A9CEFB-44B6-2A4A-B6A8-C1A995D67FAF}"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2715046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a:spcAft>
                <a:spcPts val="1200"/>
              </a:spcAft>
            </a:pPr>
            <a:r>
              <a:rPr lang="en-US" sz="2000" dirty="0">
                <a:solidFill>
                  <a:srgbClr val="25AC9B"/>
                </a:solidFill>
                <a:latin typeface="HelvNeue Light for IBM"/>
                <a:cs typeface="HelvNeue Light for IBM"/>
              </a:rPr>
              <a:t>General Tagging</a:t>
            </a:r>
          </a:p>
          <a:p>
            <a:r>
              <a:rPr lang="en-US" sz="1200" dirty="0">
                <a:solidFill>
                  <a:srgbClr val="666666"/>
                </a:solidFill>
                <a:latin typeface="HelvNeue Light for IBM"/>
                <a:cs typeface="HelvNeue Light for IBM"/>
              </a:rPr>
              <a:t>Quickly understand the contents, scenes, and actions within an image.</a:t>
            </a:r>
          </a:p>
          <a:p>
            <a:endParaRPr lang="en-US" sz="1200" dirty="0">
              <a:solidFill>
                <a:srgbClr val="666666"/>
              </a:solidFill>
              <a:latin typeface="HelvNeue Light for IBM"/>
              <a:cs typeface="HelvNeue Light for IBM"/>
            </a:endParaRPr>
          </a:p>
          <a:p>
            <a:r>
              <a:rPr lang="en-US" sz="1200" dirty="0">
                <a:solidFill>
                  <a:srgbClr val="666666"/>
                </a:solidFill>
                <a:latin typeface="HelvNeue Light for IBM"/>
                <a:cs typeface="HelvNeue Light for IBM"/>
              </a:rPr>
              <a:t>English, Spanish, Arabic, Japanese, Korean, Italian, and German are supported today. Chinese and French support coming soon.</a:t>
            </a:r>
          </a:p>
          <a:p>
            <a:pPr marL="0" lvl="0"/>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A9CEFB-44B6-2A4A-B6A8-C1A995D67FAF}"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1132938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lvl="0"/>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A9CEFB-44B6-2A4A-B6A8-C1A995D67FAF}"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404284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666666"/>
                </a:solidFill>
                <a:latin typeface="HelvNeue Light for IBM"/>
                <a:cs typeface="HelvNeue Light for IBM"/>
              </a:rPr>
              <a:t>Recognize foods and meals with enhanced accuracy.</a:t>
            </a:r>
          </a:p>
          <a:p>
            <a:pPr marL="0" lvl="0"/>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A9CEFB-44B6-2A4A-B6A8-C1A995D67FAF}"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663467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lvl="0"/>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A9CEFB-44B6-2A4A-B6A8-C1A995D67FAF}"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4103075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666666"/>
                </a:solidFill>
                <a:latin typeface="HelvNeue Light for IBM"/>
                <a:cs typeface="HelvNeue Light for IBM"/>
              </a:rPr>
              <a:t>Train Watson to understand and classify your own custom content.</a:t>
            </a:r>
          </a:p>
          <a:p>
            <a:pPr marL="0" lvl="0"/>
            <a:endParaRPr lang="en-US" dirty="0"/>
          </a:p>
          <a:p>
            <a:pPr marL="0" lvl="0"/>
            <a:r>
              <a:rPr lang="en-US" dirty="0"/>
              <a:t>https://</a:t>
            </a:r>
            <a:r>
              <a:rPr lang="en-US" dirty="0" err="1"/>
              <a:t>console.bluemix.net</a:t>
            </a:r>
            <a:r>
              <a:rPr lang="en-US" dirty="0"/>
              <a:t>/docs/services/visual-recognition/</a:t>
            </a:r>
            <a:r>
              <a:rPr lang="en-US" dirty="0" err="1"/>
              <a:t>customizing.html#guidelines-for-training-classifiers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A9CEFB-44B6-2A4A-B6A8-C1A995D67FAF}"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109404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80% DE LA INFORMACION ES NO ESTRUCTURADA</a:t>
            </a:r>
            <a:endParaRPr lang="en-US" dirty="0"/>
          </a:p>
        </p:txBody>
      </p:sp>
      <p:sp>
        <p:nvSpPr>
          <p:cNvPr id="4" name="Slide Number Placeholder 3"/>
          <p:cNvSpPr>
            <a:spLocks noGrp="1"/>
          </p:cNvSpPr>
          <p:nvPr>
            <p:ph type="sldNum" sz="quarter" idx="10"/>
          </p:nvPr>
        </p:nvSpPr>
        <p:spPr/>
        <p:txBody>
          <a:bodyPr/>
          <a:lstStyle/>
          <a:p>
            <a:fld id="{AD1735D2-475B-4DFE-8BA0-6291AF829C4D}" type="slidenum">
              <a:rPr lang="en-US" smtClean="0"/>
              <a:t>11</a:t>
            </a:fld>
            <a:endParaRPr lang="en-US"/>
          </a:p>
        </p:txBody>
      </p:sp>
    </p:spTree>
    <p:extLst>
      <p:ext uri="{BB962C8B-B14F-4D97-AF65-F5344CB8AC3E}">
        <p14:creationId xmlns:p14="http://schemas.microsoft.com/office/powerpoint/2010/main" val="218879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AECA61-DE8C-471F-99B2-AB5D95A7630E}" type="slidenum">
              <a:rPr lang="es-CO" smtClean="0"/>
              <a:t>66</a:t>
            </a:fld>
            <a:endParaRPr lang="es-CO"/>
          </a:p>
        </p:txBody>
      </p:sp>
    </p:spTree>
    <p:extLst>
      <p:ext uri="{BB962C8B-B14F-4D97-AF65-F5344CB8AC3E}">
        <p14:creationId xmlns:p14="http://schemas.microsoft.com/office/powerpoint/2010/main" val="292472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sz="2200" b="0" i="0" dirty="0">
                <a:effectLst/>
                <a:latin typeface="Lucida Grande"/>
                <a:ea typeface="Lucida Grande"/>
                <a:cs typeface="Lucida Grande"/>
                <a:sym typeface="Lucida Grande"/>
              </a:rPr>
              <a:t>Servicio de conversación: agregue una interfaz de lenguaje natural a su aplicación para automatizar las interacciones con sus usuarios finales. Las aplicaciones comunes incluyen agentes virtuales y robots de chat que pueden integrarse y comunicarse en cualquier canal o dispositivo.</a:t>
            </a:r>
          </a:p>
          <a:p>
            <a:r>
              <a:rPr lang="es-ES" sz="2200" b="0" i="0" dirty="0">
                <a:effectLst/>
                <a:latin typeface="Lucida Grande"/>
                <a:ea typeface="Lucida Grande"/>
                <a:cs typeface="Lucida Grande"/>
                <a:sym typeface="Lucida Grande"/>
              </a:rPr>
              <a:t>Beneficios:</a:t>
            </a:r>
          </a:p>
          <a:p>
            <a:r>
              <a:rPr lang="es-ES" sz="2200" b="0" i="0" dirty="0">
                <a:effectLst/>
                <a:latin typeface="Lucida Grande"/>
                <a:ea typeface="Lucida Grande"/>
                <a:cs typeface="Lucida Grande"/>
                <a:sym typeface="Lucida Grande"/>
              </a:rPr>
              <a:t>Permite a los clientes auto-servir en sus términos</a:t>
            </a:r>
          </a:p>
          <a:p>
            <a:r>
              <a:rPr lang="es-ES" sz="2200" b="0" i="0" dirty="0">
                <a:effectLst/>
                <a:latin typeface="Lucida Grande"/>
                <a:ea typeface="Lucida Grande"/>
                <a:cs typeface="Lucida Grande"/>
                <a:sym typeface="Lucida Grande"/>
              </a:rPr>
              <a:t>Proporciona información y servicios con una experiencia consistente, en la marca y atractiva</a:t>
            </a:r>
          </a:p>
          <a:p>
            <a:r>
              <a:rPr lang="es-ES" sz="2200" b="0" i="0" dirty="0">
                <a:effectLst/>
                <a:latin typeface="Lucida Grande"/>
                <a:ea typeface="Lucida Grande"/>
                <a:cs typeface="Lucida Grande"/>
                <a:sym typeface="Lucida Grande"/>
              </a:rPr>
              <a:t>Reduce los costos por deflexión de llamadas a </a:t>
            </a:r>
            <a:r>
              <a:rPr lang="es-ES" sz="2200" b="0" i="0" dirty="0" err="1">
                <a:effectLst/>
                <a:latin typeface="Lucida Grande"/>
                <a:ea typeface="Lucida Grande"/>
                <a:cs typeface="Lucida Grande"/>
                <a:sym typeface="Lucida Grande"/>
              </a:rPr>
              <a:t>Contact</a:t>
            </a:r>
            <a:r>
              <a:rPr lang="es-ES" sz="2200" b="0" i="0" dirty="0">
                <a:effectLst/>
                <a:latin typeface="Lucida Grande"/>
                <a:ea typeface="Lucida Grande"/>
                <a:cs typeface="Lucida Grande"/>
                <a:sym typeface="Lucida Grande"/>
              </a:rPr>
              <a:t> Centers</a:t>
            </a:r>
            <a:endParaRPr lang="en-US" sz="2200" b="0" i="0" dirty="0">
              <a:effectLst/>
              <a:latin typeface="Lucida Grande"/>
              <a:ea typeface="Lucida Grande"/>
              <a:cs typeface="Lucida Grande"/>
              <a:sym typeface="Lucida Grande"/>
            </a:endParaRPr>
          </a:p>
        </p:txBody>
      </p:sp>
    </p:spTree>
    <p:extLst>
      <p:ext uri="{BB962C8B-B14F-4D97-AF65-F5344CB8AC3E}">
        <p14:creationId xmlns:p14="http://schemas.microsoft.com/office/powerpoint/2010/main" val="110537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200"/>
              </a:spcBef>
              <a:buFont typeface="Arial"/>
              <a:buChar char="•"/>
            </a:pPr>
            <a:r>
              <a:rPr lang="en-US" sz="1200" dirty="0">
                <a:solidFill>
                  <a:schemeClr val="tx1"/>
                </a:solidFill>
                <a:latin typeface="IBM Plex Sans" charset="0"/>
                <a:ea typeface="IBM Plex Sans" charset="0"/>
                <a:cs typeface="IBM Plex Sans" charset="0"/>
              </a:rPr>
              <a:t>For LOB and developers that want to BUILD a chat bot or virtual assistant.</a:t>
            </a:r>
          </a:p>
          <a:p>
            <a:pPr marL="285750" indent="-285750">
              <a:spcBef>
                <a:spcPts val="1200"/>
              </a:spcBef>
              <a:buFont typeface="Arial"/>
              <a:buChar char="•"/>
            </a:pPr>
            <a:r>
              <a:rPr lang="en-US" sz="1200" dirty="0">
                <a:solidFill>
                  <a:schemeClr val="tx1"/>
                </a:solidFill>
                <a:latin typeface="IBM Plex Sans" charset="0"/>
                <a:ea typeface="IBM Plex Sans" charset="0"/>
                <a:cs typeface="IBM Plex Sans" charset="0"/>
              </a:rPr>
              <a:t>UI driven dialog builder allows SME’s the ability to easily construct dialog flows for bots</a:t>
            </a:r>
          </a:p>
          <a:p>
            <a:pPr marL="285750" indent="-285750">
              <a:spcBef>
                <a:spcPts val="1200"/>
              </a:spcBef>
              <a:buFont typeface="Arial"/>
              <a:buChar char="•"/>
            </a:pPr>
            <a:r>
              <a:rPr lang="en-US" sz="1200" dirty="0">
                <a:solidFill>
                  <a:schemeClr val="tx1"/>
                </a:solidFill>
                <a:latin typeface="IBM Plex Sans" charset="0"/>
                <a:ea typeface="IBM Plex Sans" charset="0"/>
                <a:cs typeface="IBM Plex Sans" charset="0"/>
              </a:rPr>
              <a:t>Leverages advanced cognitive &amp; machine learning algorithms to understand the intent of user</a:t>
            </a:r>
          </a:p>
          <a:p>
            <a:pPr marL="285750" indent="-285750">
              <a:spcBef>
                <a:spcPts val="1200"/>
              </a:spcBef>
              <a:buFont typeface="Arial"/>
              <a:buChar char="•"/>
            </a:pPr>
            <a:r>
              <a:rPr lang="en-US" sz="1200" dirty="0">
                <a:solidFill>
                  <a:schemeClr val="tx1"/>
                </a:solidFill>
                <a:latin typeface="IBM Plex Sans" charset="0"/>
                <a:ea typeface="IBM Plex Sans" charset="0"/>
                <a:cs typeface="IBM Plex Sans" charset="0"/>
              </a:rPr>
              <a:t>Start Fast. Start Free</a:t>
            </a:r>
          </a:p>
          <a:p>
            <a:pPr>
              <a:lnSpc>
                <a:spcPts val="1641"/>
              </a:lnSpc>
              <a:spcBef>
                <a:spcPts val="1200"/>
              </a:spcBef>
              <a:spcAft>
                <a:spcPts val="488"/>
              </a:spcAft>
              <a:buClr>
                <a:srgbClr val="585858"/>
              </a:buClr>
            </a:pPr>
            <a:endParaRPr lang="en-US" sz="1200" b="1" dirty="0">
              <a:solidFill>
                <a:schemeClr val="tx1"/>
              </a:solidFill>
              <a:latin typeface="IBM Plex Sans" charset="0"/>
              <a:ea typeface="IBM Plex Sans" charset="0"/>
              <a:cs typeface="IBM Plex Sans" charset="0"/>
            </a:endParaRPr>
          </a:p>
          <a:p>
            <a:pPr>
              <a:lnSpc>
                <a:spcPts val="1641"/>
              </a:lnSpc>
              <a:spcBef>
                <a:spcPts val="1200"/>
              </a:spcBef>
              <a:spcAft>
                <a:spcPts val="488"/>
              </a:spcAft>
              <a:buClr>
                <a:srgbClr val="585858"/>
              </a:buClr>
            </a:pPr>
            <a:r>
              <a:rPr lang="en-US" sz="1200" b="1" dirty="0">
                <a:solidFill>
                  <a:schemeClr val="tx1"/>
                </a:solidFill>
                <a:latin typeface="IBM Plex Sans" charset="0"/>
                <a:ea typeface="IBM Plex Sans" charset="0"/>
                <a:cs typeface="IBM Plex Sans" charset="0"/>
              </a:rPr>
              <a:t>Includes</a:t>
            </a:r>
          </a:p>
          <a:p>
            <a:pPr marL="279028" indent="-279028">
              <a:spcBef>
                <a:spcPts val="1200"/>
              </a:spcBef>
              <a:buClr>
                <a:srgbClr val="FFFFFF"/>
              </a:buClr>
              <a:buFont typeface="Arial"/>
              <a:buChar char="•"/>
            </a:pPr>
            <a:r>
              <a:rPr lang="en-US" sz="1200" dirty="0">
                <a:solidFill>
                  <a:schemeClr val="tx1"/>
                </a:solidFill>
                <a:latin typeface="IBM Plex Sans" charset="0"/>
                <a:ea typeface="IBM Plex Sans" charset="0"/>
                <a:cs typeface="IBM Plex Sans" charset="0"/>
              </a:rPr>
              <a:t>SDKs with code samples to jumpstart deployments</a:t>
            </a:r>
          </a:p>
          <a:p>
            <a:pPr marL="279028" indent="-279028">
              <a:spcBef>
                <a:spcPts val="1200"/>
              </a:spcBef>
              <a:buClr>
                <a:srgbClr val="FFFFFF"/>
              </a:buClr>
              <a:buFont typeface="Arial" charset="0"/>
              <a:buChar char="•"/>
            </a:pPr>
            <a:r>
              <a:rPr lang="en-US" sz="1200" dirty="0">
                <a:solidFill>
                  <a:schemeClr val="tx1"/>
                </a:solidFill>
                <a:latin typeface="IBM Plex Sans" charset="0"/>
                <a:ea typeface="IBM Plex Sans" charset="0"/>
                <a:cs typeface="IBM Plex Sans" charset="0"/>
              </a:rPr>
              <a:t>Access to a broad set of platform services to augment conversational use cases (e.g., Speech, Tone, Discovery)</a:t>
            </a:r>
          </a:p>
          <a:p>
            <a:pPr marL="279028" indent="-279028">
              <a:spcBef>
                <a:spcPts val="1200"/>
              </a:spcBef>
              <a:buClr>
                <a:srgbClr val="FFFFFF"/>
              </a:buClr>
              <a:buFont typeface="Arial" charset="0"/>
              <a:buChar char="•"/>
            </a:pPr>
            <a:r>
              <a:rPr lang="en-US" sz="1200" dirty="0">
                <a:solidFill>
                  <a:schemeClr val="tx1"/>
                </a:solidFill>
                <a:latin typeface="IBM Plex Sans" charset="0"/>
                <a:ea typeface="IBM Plex Sans" charset="0"/>
                <a:cs typeface="IBM Plex Sans" charset="0"/>
              </a:rPr>
              <a:t>Enterprise support with the Premium Plan (data isolation, e2e encryption, PII support)</a:t>
            </a:r>
          </a:p>
          <a:p>
            <a:endParaRPr lang="en-US" dirty="0"/>
          </a:p>
        </p:txBody>
      </p:sp>
      <p:sp>
        <p:nvSpPr>
          <p:cNvPr id="4" name="Slide Number Placeholder 3"/>
          <p:cNvSpPr>
            <a:spLocks noGrp="1"/>
          </p:cNvSpPr>
          <p:nvPr>
            <p:ph type="sldNum" sz="quarter" idx="10"/>
          </p:nvPr>
        </p:nvSpPr>
        <p:spPr/>
        <p:txBody>
          <a:bodyPr/>
          <a:lstStyle/>
          <a:p>
            <a:fld id="{5F362EFA-D4D0-444D-9494-5D5EB029B99C}" type="slidenum">
              <a:rPr lang="en-US" smtClean="0"/>
              <a:t>14</a:t>
            </a:fld>
            <a:endParaRPr lang="en-US"/>
          </a:p>
        </p:txBody>
      </p:sp>
    </p:spTree>
    <p:extLst>
      <p:ext uri="{BB962C8B-B14F-4D97-AF65-F5344CB8AC3E}">
        <p14:creationId xmlns:p14="http://schemas.microsoft.com/office/powerpoint/2010/main" val="903637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pPr/>
              <a:t>15</a:t>
            </a:fld>
            <a:endParaRPr lang="en-US"/>
          </a:p>
        </p:txBody>
      </p:sp>
    </p:spTree>
    <p:extLst>
      <p:ext uri="{BB962C8B-B14F-4D97-AF65-F5344CB8AC3E}">
        <p14:creationId xmlns:p14="http://schemas.microsoft.com/office/powerpoint/2010/main" val="145638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pPr/>
              <a:t>16</a:t>
            </a:fld>
            <a:endParaRPr lang="en-US" dirty="0"/>
          </a:p>
        </p:txBody>
      </p:sp>
    </p:spTree>
    <p:extLst>
      <p:ext uri="{BB962C8B-B14F-4D97-AF65-F5344CB8AC3E}">
        <p14:creationId xmlns:p14="http://schemas.microsoft.com/office/powerpoint/2010/main" val="3579173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lvl="0"/>
            <a:endParaRPr lang="en-US" sz="1200" b="1" kern="1200" dirty="0">
              <a:solidFill>
                <a:srgbClr val="000000"/>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DA9CEFB-44B6-2A4A-B6A8-C1A995D67FA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913352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Scale Expertise and Enrich Interactions (for Knowledge Professionals)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The majority of an organization’s knowledge lives in one of two places: either buried in vast collections of technical documents or locked up in the minds of veteran employees who have learned countless lessons from experience.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Watson can employee multiple of it’s capabilities in concert to empower knowledge professionals to make quicker and better decisions by giving them the key information they need, when they need it the most.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When we think about how the spectrum of the types of questions that knowledge professionals ask </a:t>
            </a:r>
            <a:r>
              <a:rPr lang="mr-IN" b="0" baseline="0" dirty="0"/>
              <a:t>–</a:t>
            </a:r>
            <a:r>
              <a:rPr lang="en-US" b="0" baseline="0" dirty="0"/>
              <a:t> they generally fall into two buckets.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The first are simple questions </a:t>
            </a:r>
            <a:r>
              <a:rPr lang="mr-IN" b="0" baseline="0" dirty="0"/>
              <a:t>–</a:t>
            </a:r>
            <a:r>
              <a:rPr lang="en-US" b="0" baseline="0" dirty="0"/>
              <a:t> these have a very well clear intent and usually can be paired with a well defined answer.  For this, Watson employs Conversation capabilities that focus on the language and context of the question to provide the appropriate response.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The second set of questions are more complex </a:t>
            </a:r>
            <a:r>
              <a:rPr lang="mr-IN" b="0" baseline="0" dirty="0"/>
              <a:t>–</a:t>
            </a:r>
            <a:r>
              <a:rPr lang="en-US" b="0" baseline="0" dirty="0"/>
              <a:t> these types of questions require reasoning strategies that focus on identifying the appropriate answer by using knowledge of the entire corpus of known content.  This is where Watson Discovery shines.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Watson’s ability to combine these two capabilities enables rich interactions that span virtually all question types </a:t>
            </a:r>
            <a:r>
              <a:rPr lang="mr-IN" b="0" baseline="0" dirty="0"/>
              <a:t>–</a:t>
            </a:r>
            <a:r>
              <a:rPr lang="en-US" b="0" baseline="0" dirty="0"/>
              <a:t> both simple and complex </a:t>
            </a:r>
            <a:r>
              <a:rPr lang="mr-IN" b="0" baseline="0" dirty="0"/>
              <a:t>–</a:t>
            </a:r>
            <a:r>
              <a:rPr lang="en-US" b="0" baseline="0" dirty="0"/>
              <a:t> and employs intent detection as well as semantic and contextual understanding to surface the right answer when it’s needed most.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040952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Alchemy</a:t>
            </a:r>
            <a:r>
              <a:rPr lang="es-ES" dirty="0"/>
              <a:t> </a:t>
            </a:r>
            <a:r>
              <a:rPr lang="es-ES" dirty="0" err="1"/>
              <a:t>Language</a:t>
            </a:r>
            <a:r>
              <a:rPr lang="es-ES" dirty="0"/>
              <a:t> soporta las siguientes funciones:</a:t>
            </a:r>
          </a:p>
          <a:p>
            <a:endParaRPr lang="es-ES" dirty="0"/>
          </a:p>
          <a:p>
            <a:r>
              <a:rPr lang="es-ES" dirty="0"/>
              <a:t>Extracción de entidades: ¿cuáles son las entidades (personas, lugares, organizaciones, etc.) en el texto</a:t>
            </a:r>
          </a:p>
          <a:p>
            <a:r>
              <a:rPr lang="es-ES" dirty="0"/>
              <a:t>Análisis del sentimiento: ¿cómo están hablando las personas de las entidades (positivas, negativas)</a:t>
            </a:r>
          </a:p>
          <a:p>
            <a:r>
              <a:rPr lang="es-ES" dirty="0"/>
              <a:t>Análisis emocional: ¿qué emociones expresan las personas (alegría, miedo, tristeza, enojo, disgusto)</a:t>
            </a:r>
          </a:p>
          <a:p>
            <a:r>
              <a:rPr lang="es-ES" dirty="0"/>
              <a:t>Extracción de palabras clave: temas importantes en el contenido</a:t>
            </a:r>
          </a:p>
          <a:p>
            <a:r>
              <a:rPr lang="es-ES" dirty="0"/>
              <a:t>Concepto de etiquetado: conceptos de alto nivel en el texto (por ejemplo, este artículo trata de la política monetaria)</a:t>
            </a:r>
          </a:p>
          <a:p>
            <a:r>
              <a:rPr lang="es-ES" dirty="0"/>
              <a:t>Relación Extracción: relaciones sujeto / acción entre entidades</a:t>
            </a:r>
          </a:p>
          <a:p>
            <a:r>
              <a:rPr lang="es-ES" dirty="0"/>
              <a:t>Taxonomía Clasificador: categorización jerárquica (finanzas / finanzas personales / tarjeta de crédito)</a:t>
            </a:r>
          </a:p>
          <a:p>
            <a:r>
              <a:rPr lang="es-ES" dirty="0"/>
              <a:t>Extracción del autor: quién escribió el artículo</a:t>
            </a:r>
          </a:p>
          <a:p>
            <a:r>
              <a:rPr lang="es-ES" dirty="0"/>
              <a:t>Detección de idioma: ¿en qué idioma está escrito en</a:t>
            </a:r>
          </a:p>
          <a:p>
            <a:r>
              <a:rPr lang="es-ES" dirty="0"/>
              <a:t>Extracción de texto: extraer las partes importantes del texto dentro de un artículo</a:t>
            </a:r>
          </a:p>
          <a:p>
            <a:r>
              <a:rPr lang="es-ES" dirty="0"/>
              <a:t>Análisis de </a:t>
            </a:r>
            <a:r>
              <a:rPr lang="es-ES" dirty="0" err="1"/>
              <a:t>microformatos</a:t>
            </a:r>
            <a:r>
              <a:rPr lang="es-ES" dirty="0"/>
              <a:t>: información semántica incorporada en el artículo</a:t>
            </a:r>
          </a:p>
          <a:p>
            <a:r>
              <a:rPr lang="es-ES" dirty="0" err="1"/>
              <a:t>Feed</a:t>
            </a:r>
            <a:r>
              <a:rPr lang="es-ES" dirty="0"/>
              <a:t> </a:t>
            </a:r>
            <a:r>
              <a:rPr lang="es-ES" dirty="0" err="1"/>
              <a:t>Detection</a:t>
            </a:r>
            <a:r>
              <a:rPr lang="es-ES" dirty="0"/>
              <a:t>: encuentra los canales RSS en el sitio web</a:t>
            </a:r>
          </a:p>
          <a:p>
            <a:r>
              <a:rPr lang="es-ES" dirty="0"/>
              <a:t>Soporte de datos vinculados: agregando información adicional sobre la entidad</a:t>
            </a:r>
            <a:endParaRPr lang="en-US" dirty="0"/>
          </a:p>
        </p:txBody>
      </p:sp>
      <p:sp>
        <p:nvSpPr>
          <p:cNvPr id="4" name="Slide Number Placeholder 3"/>
          <p:cNvSpPr>
            <a:spLocks noGrp="1"/>
          </p:cNvSpPr>
          <p:nvPr>
            <p:ph type="sldNum" sz="quarter" idx="10"/>
          </p:nvPr>
        </p:nvSpPr>
        <p:spPr/>
        <p:txBody>
          <a:bodyPr/>
          <a:lstStyle/>
          <a:p>
            <a:fld id="{AD1735D2-475B-4DFE-8BA0-6291AF829C4D}" type="slidenum">
              <a:rPr lang="en-US" smtClean="0"/>
              <a:t>23</a:t>
            </a:fld>
            <a:endParaRPr lang="en-US"/>
          </a:p>
        </p:txBody>
      </p:sp>
    </p:spTree>
    <p:extLst>
      <p:ext uri="{BB962C8B-B14F-4D97-AF65-F5344CB8AC3E}">
        <p14:creationId xmlns:p14="http://schemas.microsoft.com/office/powerpoint/2010/main" val="3767704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8" descr="Portada.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966"/>
          <p:cNvSpPr>
            <a:spLocks noChangeAspect="1" noChangeArrowheads="1" noTextEdit="1"/>
          </p:cNvSpPr>
          <p:nvPr userDrawn="1"/>
        </p:nvSpPr>
        <p:spPr bwMode="auto">
          <a:xfrm>
            <a:off x="0" y="-28575"/>
            <a:ext cx="2170113"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s-CO" sz="4400">
              <a:solidFill>
                <a:srgbClr val="FF9900"/>
              </a:solidFill>
            </a:endParaRPr>
          </a:p>
        </p:txBody>
      </p:sp>
      <p:sp>
        <p:nvSpPr>
          <p:cNvPr id="33800" name="Rectangle 8"/>
          <p:cNvSpPr>
            <a:spLocks noGrp="1" noChangeArrowheads="1"/>
          </p:cNvSpPr>
          <p:nvPr>
            <p:ph type="ctrTitle"/>
          </p:nvPr>
        </p:nvSpPr>
        <p:spPr>
          <a:xfrm>
            <a:off x="2371279" y="4920340"/>
            <a:ext cx="7470020" cy="131445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39188809"/>
      </p:ext>
    </p:extLst>
  </p:cSld>
  <p:clrMapOvr>
    <a:masterClrMapping/>
  </p:clrMapOvr>
  <p:transition spd="med">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4CAE49E3-6791-4170-9F42-88BA4AF2DF6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64962851"/>
      </p:ext>
    </p:extLst>
  </p:cSld>
  <p:clrMapOvr>
    <a:masterClrMapping/>
  </p:clrMapOvr>
  <p:transition spd="med">
    <p:split orient="vert"/>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a:t>Click to edit Master title style</a:t>
            </a:r>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47" name="Picture 46"/>
          <p:cNvPicPr>
            <a:picLocks noChangeAspect="1"/>
          </p:cNvPicPr>
          <p:nvPr userDrawn="1"/>
        </p:nvPicPr>
        <p:blipFill rotWithShape="1">
          <a:blip r:embed="rId3">
            <a:extLst>
              <a:ext uri="{28A0092B-C50C-407E-A947-70E740481C1C}">
                <a14:useLocalDpi xmlns:a14="http://schemas.microsoft.com/office/drawing/2010/main" val="0"/>
              </a:ext>
            </a:extLst>
          </a:blip>
          <a:srcRect b="-62"/>
          <a:stretch/>
        </p:blipFill>
        <p:spPr>
          <a:xfrm>
            <a:off x="5976365" y="-4235"/>
            <a:ext cx="6215635" cy="6862236"/>
          </a:xfrm>
          <a:prstGeom prst="rect">
            <a:avLst/>
          </a:prstGeom>
        </p:spPr>
      </p:pic>
    </p:spTree>
    <p:extLst>
      <p:ext uri="{BB962C8B-B14F-4D97-AF65-F5344CB8AC3E}">
        <p14:creationId xmlns:p14="http://schemas.microsoft.com/office/powerpoint/2010/main" val="6520438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F739336-4A6C-4181-9A4C-E980843DE8CA}" type="datetime1">
              <a:rPr lang="en-US" smtClean="0"/>
              <a:t>5/15/18</a:t>
            </a:fld>
            <a:endParaRPr lang="en-US" dirty="0"/>
          </a:p>
        </p:txBody>
      </p:sp>
      <p:sp>
        <p:nvSpPr>
          <p:cNvPr id="4" name="Footer Placeholder 3"/>
          <p:cNvSpPr>
            <a:spLocks noGrp="1"/>
          </p:cNvSpPr>
          <p:nvPr>
            <p:ph type="ftr" sz="quarter" idx="11"/>
          </p:nvPr>
        </p:nvSpPr>
        <p:spPr/>
        <p:txBody>
          <a:bodyPr/>
          <a:lstStyle/>
          <a:p>
            <a:r>
              <a:rPr lang="en-US"/>
              <a:t>Watson / IBM Watson Knowledge Studio / Aug 2017</a:t>
            </a:r>
            <a:endParaRPr lang="de-DE"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19482089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fld id="{FF585EA2-F904-479B-8C10-DA50160625DE}" type="datetime1">
              <a:rPr lang="en-US" noProof="0" smtClean="0"/>
              <a:t>5/15/18</a:t>
            </a:fld>
            <a:endParaRPr lang="en-US" noProof="0"/>
          </a:p>
        </p:txBody>
      </p:sp>
      <p:sp>
        <p:nvSpPr>
          <p:cNvPr id="5" name="Footer Placeholder 4"/>
          <p:cNvSpPr>
            <a:spLocks noGrp="1"/>
          </p:cNvSpPr>
          <p:nvPr>
            <p:ph type="ftr" sz="quarter" idx="11"/>
          </p:nvPr>
        </p:nvSpPr>
        <p:spPr/>
        <p:txBody>
          <a:bodyPr/>
          <a:lstStyle/>
          <a:p>
            <a:r>
              <a:rPr lang="en-US" noProof="0"/>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noProof="0" smtClean="0"/>
              <a:t>‹#›</a:t>
            </a:fld>
            <a:endParaRPr lang="en-US" noProof="0"/>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Tree>
    <p:extLst>
      <p:ext uri="{BB962C8B-B14F-4D97-AF65-F5344CB8AC3E}">
        <p14:creationId xmlns:p14="http://schemas.microsoft.com/office/powerpoint/2010/main" val="5996173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246CD2-EBE7-459A-AB87-EAA6AD568B55}"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9" name="Content Placeholder 2"/>
          <p:cNvSpPr>
            <a:spLocks noGrp="1"/>
          </p:cNvSpPr>
          <p:nvPr>
            <p:ph idx="14"/>
          </p:nvPr>
        </p:nvSpPr>
        <p:spPr>
          <a:xfrm>
            <a:off x="6091724"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74295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787ADB7-A746-4CFC-8F30-FBC2C24D0971}"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8025536"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168935"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84289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018674-B69F-4A2F-B06B-B3E5A25FD1A0}"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19356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AE849-446D-47E3-8DAA-BACE5EB8DA34}"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40569017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053918-0D8F-4E21-995A-57A968A51E06}"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9930231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9"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A9FC6DB-A08E-429A-801E-3F9237E36321}"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8099478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F519206-101D-4F92-AD1B-A22184C0E298}"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Content Placeholder 2"/>
          <p:cNvSpPr>
            <a:spLocks noGrp="1"/>
          </p:cNvSpPr>
          <p:nvPr>
            <p:ph idx="14"/>
          </p:nvPr>
        </p:nvSpPr>
        <p:spPr>
          <a:xfrm>
            <a:off x="7552267"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54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0951" y="1157289"/>
            <a:ext cx="2887133" cy="5006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1" y="1157289"/>
            <a:ext cx="8464551" cy="5006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D02B0F3E-3DF6-4539-A859-6FD54EE3522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91644840"/>
      </p:ext>
    </p:extLst>
  </p:cSld>
  <p:clrMapOvr>
    <a:masterClrMapping/>
  </p:clrMapOvr>
  <p:transition spd="med">
    <p:split orient="vert"/>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59EC75-9FB6-4A0B-8BF8-C01EF06FA61A}"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Content Placeholder 2"/>
          <p:cNvSpPr>
            <a:spLocks noGrp="1"/>
          </p:cNvSpPr>
          <p:nvPr>
            <p:ph idx="14"/>
          </p:nvPr>
        </p:nvSpPr>
        <p:spPr>
          <a:xfrm>
            <a:off x="6098929"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8986485"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5948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0"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8985504"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3218688"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6096000"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8985504"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6096000"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8985504"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3534A3EC-273D-40BF-BF6D-1216631C4E5C}"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26" name="Text Placeholder 25"/>
          <p:cNvSpPr>
            <a:spLocks noGrp="1"/>
          </p:cNvSpPr>
          <p:nvPr>
            <p:ph type="body" sz="quarter" idx="20"/>
          </p:nvPr>
        </p:nvSpPr>
        <p:spPr>
          <a:xfrm>
            <a:off x="3218688"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3218688"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6096000"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8985504"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70989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CC350CFB-7964-4647-829F-A24C6CE2F799}"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8247214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3" name="Content Placeholder 2"/>
          <p:cNvSpPr>
            <a:spLocks noGrp="1"/>
          </p:cNvSpPr>
          <p:nvPr>
            <p:ph idx="1"/>
          </p:nvPr>
        </p:nvSpPr>
        <p:spPr>
          <a:xfrm>
            <a:off x="4173035" y="231648"/>
            <a:ext cx="754640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97C89D-6A93-4E1F-B758-AFE02C07C56A}"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6758460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667"/>
            </a:lvl1pPr>
          </a:lstStyle>
          <a:p>
            <a:r>
              <a:rPr lang="en-US" dirty="0"/>
              <a:t>Click to edit Master title style</a:t>
            </a:r>
          </a:p>
        </p:txBody>
      </p:sp>
      <p:sp>
        <p:nvSpPr>
          <p:cNvPr id="3" name="Content Placeholder 2"/>
          <p:cNvSpPr>
            <a:spLocks noGrp="1"/>
          </p:cNvSpPr>
          <p:nvPr>
            <p:ph idx="1"/>
          </p:nvPr>
        </p:nvSpPr>
        <p:spPr>
          <a:xfrm>
            <a:off x="4169664"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9320EB-2215-4542-B319-9F763BCE3A82}"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3834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6061EFC3-19A9-46C6-8334-FC1254495528}"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40727764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06A46A2-F4D7-43D1-B948-6B9A39068A62}"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Content Placeholder 2"/>
          <p:cNvSpPr>
            <a:spLocks noGrp="1"/>
          </p:cNvSpPr>
          <p:nvPr>
            <p:ph idx="13"/>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1765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066CB12-AAE5-488F-AABC-0A45B5D31483}"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957191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95F47E-ACA2-4FA2-A550-AB527760E9FA}"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076604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A5E6CD4-2B29-4394-A3A6-DF6EFC05FB5B}"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76393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1" y="1157289"/>
            <a:ext cx="11554884" cy="498475"/>
          </a:xfrm>
        </p:spPr>
        <p:txBody>
          <a:bodyPr/>
          <a:lstStyle/>
          <a:p>
            <a:r>
              <a:rPr lang="en-US"/>
              <a:t>Click to edit Master title style</a:t>
            </a:r>
          </a:p>
        </p:txBody>
      </p:sp>
      <p:sp>
        <p:nvSpPr>
          <p:cNvPr id="3" name="Text Placeholder 2"/>
          <p:cNvSpPr>
            <a:spLocks noGrp="1"/>
          </p:cNvSpPr>
          <p:nvPr>
            <p:ph type="body" sz="half" idx="1"/>
          </p:nvPr>
        </p:nvSpPr>
        <p:spPr>
          <a:xfrm>
            <a:off x="203200" y="1795463"/>
            <a:ext cx="5674784" cy="436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81185" y="1795463"/>
            <a:ext cx="5676900" cy="436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sz="quarter" idx="10"/>
          </p:nvPr>
        </p:nvSpPr>
        <p:spPr>
          <a:ln/>
        </p:spPr>
        <p:txBody>
          <a:bodyPr/>
          <a:lstStyle>
            <a:lvl1pPr>
              <a:defRPr/>
            </a:lvl1pPr>
          </a:lstStyle>
          <a:p>
            <a:pPr>
              <a:defRPr/>
            </a:pPr>
            <a:fld id="{30CC41B8-3699-4EA9-87D8-6002B379D39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91679002"/>
      </p:ext>
    </p:extLst>
  </p:cSld>
  <p:clrMapOvr>
    <a:masterClrMapping/>
  </p:clrMapOvr>
  <p:transition spd="med">
    <p:split orient="vert"/>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5B5C072-BD8B-41FE-A1FE-29B5DEB40527}"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304800" y="182880"/>
            <a:ext cx="5669280" cy="5791200"/>
          </a:xfr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178259121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8C66C4-9F99-40C2-98F1-53B30E9D453C}"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dirty="0"/>
              <a:t>Click to edit Master title style</a:t>
            </a:r>
          </a:p>
        </p:txBody>
      </p:sp>
    </p:spTree>
    <p:extLst>
      <p:ext uri="{BB962C8B-B14F-4D97-AF65-F5344CB8AC3E}">
        <p14:creationId xmlns:p14="http://schemas.microsoft.com/office/powerpoint/2010/main" val="283397798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D55D48-9E54-4A19-AFD6-EAE14468D480}"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Knowledge Studio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dirty="0"/>
              <a:t>Click to edit Master title style</a:t>
            </a:r>
          </a:p>
        </p:txBody>
      </p:sp>
    </p:spTree>
    <p:extLst>
      <p:ext uri="{BB962C8B-B14F-4D97-AF65-F5344CB8AC3E}">
        <p14:creationId xmlns:p14="http://schemas.microsoft.com/office/powerpoint/2010/main" val="16877672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727FCEE-6074-4303-B6C4-598AA4ABF614}" type="datetime1">
              <a:rPr lang="en-US" smtClean="0"/>
              <a:t>5/15/18</a:t>
            </a:fld>
            <a:endParaRPr lang="en-US"/>
          </a:p>
        </p:txBody>
      </p:sp>
      <p:sp>
        <p:nvSpPr>
          <p:cNvPr id="4" name="Footer Placeholder 3"/>
          <p:cNvSpPr>
            <a:spLocks noGrp="1"/>
          </p:cNvSpPr>
          <p:nvPr>
            <p:ph type="ftr" sz="quarter" idx="11"/>
          </p:nvPr>
        </p:nvSpPr>
        <p:spPr/>
        <p:txBody>
          <a:bodyPr/>
          <a:lstStyle/>
          <a:p>
            <a:r>
              <a:rPr lang="en-US"/>
              <a:t>Watson / IBM Watson Knowledge Studio / Aug 2017</a:t>
            </a:r>
          </a:p>
        </p:txBody>
      </p:sp>
      <p:sp>
        <p:nvSpPr>
          <p:cNvPr id="5" name="Slide Number Placeholder 4"/>
          <p:cNvSpPr>
            <a:spLocks noGrp="1"/>
          </p:cNvSpPr>
          <p:nvPr>
            <p:ph type="sldNum" sz="quarter" idx="12"/>
          </p:nvPr>
        </p:nvSpPr>
        <p:spPr/>
        <p:txBody>
          <a:bodyPr/>
          <a:lstStyle/>
          <a:p>
            <a:fld id="{E4DBDE34-E9B5-E04F-B662-69720E4BCB53}" type="slidenum">
              <a:rPr lang="en-US" smtClean="0"/>
              <a:t>‹#›</a:t>
            </a:fld>
            <a:endParaRPr lang="en-US"/>
          </a:p>
        </p:txBody>
      </p:sp>
      <p:sp>
        <p:nvSpPr>
          <p:cNvPr id="6" name="Title 5"/>
          <p:cNvSpPr>
            <a:spLocks noGrp="1"/>
          </p:cNvSpPr>
          <p:nvPr>
            <p:ph type="title"/>
          </p:nvPr>
        </p:nvSpPr>
        <p:spPr>
          <a:xfrm>
            <a:off x="304800" y="182880"/>
            <a:ext cx="7608221" cy="5791200"/>
          </a:xfr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73628325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46BF5-CE3C-4299-954B-02F548A17867}" type="datetime1">
              <a:rPr lang="en-US" smtClean="0"/>
              <a:t>5/15/18</a:t>
            </a:fld>
            <a:endParaRPr lang="en-US"/>
          </a:p>
        </p:txBody>
      </p:sp>
      <p:sp>
        <p:nvSpPr>
          <p:cNvPr id="3" name="Footer Placeholder 2"/>
          <p:cNvSpPr>
            <a:spLocks noGrp="1"/>
          </p:cNvSpPr>
          <p:nvPr>
            <p:ph type="ftr" sz="quarter" idx="11"/>
          </p:nvPr>
        </p:nvSpPr>
        <p:spPr/>
        <p:txBody>
          <a:bodyPr/>
          <a:lstStyle/>
          <a:p>
            <a:r>
              <a:rPr lang="en-US"/>
              <a:t>Watson / IBM Watson Knowledge Studio / Aug 2017</a:t>
            </a:r>
            <a:endParaRPr lang="en-US" dirty="0"/>
          </a:p>
        </p:txBody>
      </p:sp>
      <p:sp>
        <p:nvSpPr>
          <p:cNvPr id="4" name="Slide Number Placeholder 3"/>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29704275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11460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570D9-6E3C-7942-8F22-FC1D6FD304D4}" type="datetime1">
              <a:rPr lang="en-US" smtClean="0"/>
              <a:pPr/>
              <a:t>5/15/18</a:t>
            </a:fld>
            <a:endParaRPr lang="en-US"/>
          </a:p>
        </p:txBody>
      </p:sp>
      <p:sp>
        <p:nvSpPr>
          <p:cNvPr id="5" name="Footer Placeholder 4"/>
          <p:cNvSpPr>
            <a:spLocks noGrp="1"/>
          </p:cNvSpPr>
          <p:nvPr>
            <p:ph type="ftr" sz="quarter" idx="11"/>
          </p:nvPr>
        </p:nvSpPr>
        <p:spPr/>
        <p:txBody>
          <a:bodyPr/>
          <a:lstStyle/>
          <a:p>
            <a:r>
              <a:rPr lang="en-US" dirty="0"/>
              <a:t>Watson Explorer</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302683" y="239184"/>
            <a:ext cx="5364480" cy="1219200"/>
          </a:xfrm>
        </p:spPr>
        <p:txBody>
          <a:bodyPr/>
          <a:lstStyle/>
          <a:p>
            <a:r>
              <a:rPr lang="en-US"/>
              <a:t>Click to edit Master title style</a:t>
            </a:r>
            <a:endParaRPr lang="en-US" dirty="0"/>
          </a:p>
        </p:txBody>
      </p:sp>
    </p:spTree>
    <p:extLst>
      <p:ext uri="{BB962C8B-B14F-4D97-AF65-F5344CB8AC3E}">
        <p14:creationId xmlns:p14="http://schemas.microsoft.com/office/powerpoint/2010/main" val="3425913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0" name="Rectangle 9"/>
          <p:cNvSpPr/>
          <p:nvPr userDrawn="1"/>
        </p:nvSpPr>
        <p:spPr>
          <a:xfrm>
            <a:off x="8534400" y="0"/>
            <a:ext cx="36576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2" name="Title 1"/>
          <p:cNvSpPr>
            <a:spLocks noGrp="1"/>
          </p:cNvSpPr>
          <p:nvPr>
            <p:ph type="ctrTitle" hasCustomPrompt="1"/>
          </p:nvPr>
        </p:nvSpPr>
        <p:spPr>
          <a:xfrm>
            <a:off x="1748135" y="3886200"/>
            <a:ext cx="6705600" cy="457200"/>
          </a:xfrm>
        </p:spPr>
        <p:txBody>
          <a:bodyPr lIns="0" tIns="0" rIns="0" bIns="0">
            <a:noAutofit/>
          </a:bodyPr>
          <a:lstStyle>
            <a:lvl1pPr algn="l">
              <a:defRPr sz="3733" b="1">
                <a:solidFill>
                  <a:srgbClr val="FFFFFF"/>
                </a:solidFill>
              </a:defRPr>
            </a:lvl1pPr>
          </a:lstStyle>
          <a:p>
            <a:r>
              <a:rPr lang="en-US" dirty="0"/>
              <a:t>Enter 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177" y="1433615"/>
            <a:ext cx="3890356" cy="2468880"/>
          </a:xfrm>
          <a:prstGeom prst="rect">
            <a:avLst/>
          </a:prstGeom>
        </p:spPr>
      </p:pic>
      <p:sp>
        <p:nvSpPr>
          <p:cNvPr id="13" name="Text Placeholder 6"/>
          <p:cNvSpPr>
            <a:spLocks noGrp="1"/>
          </p:cNvSpPr>
          <p:nvPr>
            <p:ph type="body" sz="quarter" idx="11" hasCustomPrompt="1"/>
          </p:nvPr>
        </p:nvSpPr>
        <p:spPr>
          <a:xfrm>
            <a:off x="8839200" y="5212080"/>
            <a:ext cx="3169920" cy="274320"/>
          </a:xfrm>
        </p:spPr>
        <p:txBody>
          <a:bodyPr lIns="0" tIns="0" rIns="0" bIns="0" anchor="ctr" anchorCtr="0">
            <a:noAutofit/>
          </a:bodyPr>
          <a:lstStyle>
            <a:lvl1pPr marL="0" indent="0">
              <a:spcBef>
                <a:spcPts val="0"/>
              </a:spcBef>
              <a:buNone/>
              <a:defRPr sz="2133"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9200" y="5486400"/>
            <a:ext cx="3169920" cy="274320"/>
          </a:xfrm>
        </p:spPr>
        <p:txBody>
          <a:bodyPr lIns="0" tIns="0" rIns="0" bIns="0" anchor="ctr" anchorCtr="0">
            <a:noAutofit/>
          </a:bodyPr>
          <a:lstStyle>
            <a:lvl1pPr marL="0" indent="0">
              <a:spcBef>
                <a:spcPts val="0"/>
              </a:spcBef>
              <a:buNone/>
              <a:defRPr sz="2133"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spTree>
    <p:extLst>
      <p:ext uri="{BB962C8B-B14F-4D97-AF65-F5344CB8AC3E}">
        <p14:creationId xmlns:p14="http://schemas.microsoft.com/office/powerpoint/2010/main" val="225780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4" name="Rectangle 3"/>
          <p:cNvSpPr/>
          <p:nvPr userDrawn="1"/>
        </p:nvSpPr>
        <p:spPr>
          <a:xfrm>
            <a:off x="7315200" y="0"/>
            <a:ext cx="487680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3" name="Group 2"/>
          <p:cNvGrpSpPr/>
          <p:nvPr userDrawn="1"/>
        </p:nvGrpSpPr>
        <p:grpSpPr>
          <a:xfrm>
            <a:off x="480934" y="2011681"/>
            <a:ext cx="675615" cy="172508"/>
            <a:chOff x="360699" y="268817"/>
            <a:chExt cx="506711" cy="172508"/>
          </a:xfrm>
          <a:solidFill>
            <a:schemeClr val="bg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sp>
        <p:nvSpPr>
          <p:cNvPr id="17" name="Text Placeholder 6"/>
          <p:cNvSpPr>
            <a:spLocks noGrp="1"/>
          </p:cNvSpPr>
          <p:nvPr>
            <p:ph type="body" sz="quarter" idx="12" hasCustomPrompt="1"/>
          </p:nvPr>
        </p:nvSpPr>
        <p:spPr>
          <a:xfrm>
            <a:off x="457200" y="2377441"/>
            <a:ext cx="6858000" cy="452545"/>
          </a:xfrm>
        </p:spPr>
        <p:txBody>
          <a:bodyPr lIns="0" tIns="0" rIns="0" bIns="0" anchor="t" anchorCtr="0">
            <a:spAutoFit/>
          </a:bodyPr>
          <a:lstStyle>
            <a:lvl1pPr marL="0" indent="0">
              <a:lnSpc>
                <a:spcPts val="3467"/>
              </a:lnSpc>
              <a:spcBef>
                <a:spcPts val="800"/>
              </a:spcBef>
              <a:buNone/>
              <a:defRPr sz="32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861" y="6205573"/>
            <a:ext cx="797248" cy="448243"/>
          </a:xfrm>
          <a:prstGeom prst="rect">
            <a:avLst/>
          </a:prstGeom>
        </p:spPr>
      </p:pic>
      <p:sp>
        <p:nvSpPr>
          <p:cNvPr id="14" name="TextBox 13"/>
          <p:cNvSpPr txBox="1"/>
          <p:nvPr userDrawn="1"/>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white"/>
                </a:solidFill>
                <a:cs typeface="Arial"/>
              </a:rPr>
              <a:pPr defTabSz="609585"/>
              <a:t>‹#›</a:t>
            </a:fld>
            <a:endParaRPr lang="en-US" sz="1067" kern="0" spc="-40" dirty="0">
              <a:solidFill>
                <a:prstClr val="white"/>
              </a:solidFill>
              <a:cs typeface="Arial"/>
            </a:endParaRPr>
          </a:p>
        </p:txBody>
      </p:sp>
    </p:spTree>
    <p:extLst>
      <p:ext uri="{BB962C8B-B14F-4D97-AF65-F5344CB8AC3E}">
        <p14:creationId xmlns:p14="http://schemas.microsoft.com/office/powerpoint/2010/main" val="62576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690" y="1185334"/>
            <a:ext cx="9493956" cy="338554"/>
          </a:xfrm>
          <a:prstGeom prst="rect">
            <a:avLst/>
          </a:prstGeom>
          <a:noFill/>
        </p:spPr>
        <p:txBody>
          <a:bodyPr wrap="square" rtlCol="0">
            <a:spAutoFit/>
          </a:bodyPr>
          <a:lstStyle/>
          <a:p>
            <a:r>
              <a:rPr lang="en-US" sz="1600" kern="0" spc="-40" dirty="0">
                <a:solidFill>
                  <a:srgbClr val="FFFFFF"/>
                </a:solidFill>
                <a:cs typeface="Arial"/>
              </a:rPr>
              <a:t>text</a:t>
            </a:r>
          </a:p>
        </p:txBody>
      </p:sp>
      <p:sp>
        <p:nvSpPr>
          <p:cNvPr id="7" name="Text Placeholder 6"/>
          <p:cNvSpPr>
            <a:spLocks noGrp="1"/>
          </p:cNvSpPr>
          <p:nvPr>
            <p:ph type="body" sz="quarter" idx="10"/>
          </p:nvPr>
        </p:nvSpPr>
        <p:spPr>
          <a:xfrm>
            <a:off x="485424" y="1498600"/>
            <a:ext cx="11345333" cy="1957459"/>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2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690" y="1185334"/>
            <a:ext cx="9493956" cy="338554"/>
          </a:xfrm>
          <a:prstGeom prst="rect">
            <a:avLst/>
          </a:prstGeom>
          <a:noFill/>
        </p:spPr>
        <p:txBody>
          <a:bodyPr wrap="square" rtlCol="0">
            <a:spAutoFit/>
          </a:bodyPr>
          <a:lstStyle/>
          <a:p>
            <a:r>
              <a:rPr lang="en-US" sz="1600" kern="0" spc="-40" dirty="0">
                <a:solidFill>
                  <a:srgbClr val="FFFFFF"/>
                </a:solidFill>
                <a:cs typeface="Arial"/>
              </a:rPr>
              <a:t>text</a:t>
            </a:r>
          </a:p>
        </p:txBody>
      </p:sp>
      <p:sp>
        <p:nvSpPr>
          <p:cNvPr id="7" name="Text Placeholder 6"/>
          <p:cNvSpPr>
            <a:spLocks noGrp="1"/>
          </p:cNvSpPr>
          <p:nvPr>
            <p:ph type="body" sz="quarter" idx="10"/>
          </p:nvPr>
        </p:nvSpPr>
        <p:spPr>
          <a:xfrm>
            <a:off x="485424" y="1498600"/>
            <a:ext cx="11345333" cy="1957459"/>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 name="Group 5"/>
          <p:cNvGrpSpPr/>
          <p:nvPr userDrawn="1"/>
        </p:nvGrpSpPr>
        <p:grpSpPr>
          <a:xfrm>
            <a:off x="493005" y="268818"/>
            <a:ext cx="675615" cy="172508"/>
            <a:chOff x="360699" y="268817"/>
            <a:chExt cx="506711" cy="172508"/>
          </a:xfrm>
          <a:solidFill>
            <a:schemeClr val="accent1"/>
          </a:solidFill>
        </p:grpSpPr>
        <p:sp>
          <p:nvSpPr>
            <p:cNvPr id="8" name="Rectangle 7"/>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9" name="Rectangle 8"/>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pic>
        <p:nvPicPr>
          <p:cNvPr id="10" name="Picture 9"/>
          <p:cNvPicPr>
            <a:picLocks noChangeAspect="1"/>
          </p:cNvPicPr>
          <p:nvPr userDrawn="1"/>
        </p:nvPicPr>
        <p:blipFill>
          <a:blip r:embed="rId2" cstate="print"/>
          <a:stretch>
            <a:fillRect/>
          </a:stretch>
        </p:blipFill>
        <p:spPr>
          <a:xfrm>
            <a:off x="60960" y="6033860"/>
            <a:ext cx="1162405" cy="835224"/>
          </a:xfrm>
          <a:prstGeom prst="rect">
            <a:avLst/>
          </a:prstGeom>
        </p:spPr>
      </p:pic>
    </p:spTree>
    <p:extLst>
      <p:ext uri="{BB962C8B-B14F-4D97-AF65-F5344CB8AC3E}">
        <p14:creationId xmlns:p14="http://schemas.microsoft.com/office/powerpoint/2010/main" val="29418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grpSp>
        <p:nvGrpSpPr>
          <p:cNvPr id="3" name="Group 2"/>
          <p:cNvGrpSpPr/>
          <p:nvPr userDrawn="1"/>
        </p:nvGrpSpPr>
        <p:grpSpPr>
          <a:xfrm>
            <a:off x="493005" y="268818"/>
            <a:ext cx="675615" cy="172508"/>
            <a:chOff x="360699" y="268817"/>
            <a:chExt cx="506711" cy="172508"/>
          </a:xfrm>
          <a:solidFill>
            <a:schemeClr val="accent1"/>
          </a:solidFill>
        </p:grpSpPr>
        <p:sp>
          <p:nvSpPr>
            <p:cNvPr id="4" name="Rectangle 3"/>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5" name="Rectangle 4"/>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pic>
        <p:nvPicPr>
          <p:cNvPr id="6" name="Picture 5"/>
          <p:cNvPicPr>
            <a:picLocks noChangeAspect="1"/>
          </p:cNvPicPr>
          <p:nvPr userDrawn="1"/>
        </p:nvPicPr>
        <p:blipFill>
          <a:blip r:embed="rId2" cstate="print"/>
          <a:stretch>
            <a:fillRect/>
          </a:stretch>
        </p:blipFill>
        <p:spPr>
          <a:xfrm>
            <a:off x="60960" y="6033860"/>
            <a:ext cx="1162405" cy="835224"/>
          </a:xfrm>
          <a:prstGeom prst="rect">
            <a:avLst/>
          </a:prstGeom>
        </p:spPr>
      </p:pic>
    </p:spTree>
    <p:extLst>
      <p:ext uri="{BB962C8B-B14F-4D97-AF65-F5344CB8AC3E}">
        <p14:creationId xmlns:p14="http://schemas.microsoft.com/office/powerpoint/2010/main" val="337546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extLst>
      <p:ext uri="{BB962C8B-B14F-4D97-AF65-F5344CB8AC3E}">
        <p14:creationId xmlns:p14="http://schemas.microsoft.com/office/powerpoint/2010/main" val="93144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718" y="1701800"/>
            <a:ext cx="5408084" cy="195745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4044" y="1693863"/>
            <a:ext cx="5408085" cy="1957459"/>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79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13A1ECA3-D24C-47F4-A795-0EF2FB4D57D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71744625"/>
      </p:ext>
    </p:extLst>
  </p:cSld>
  <p:clrMapOvr>
    <a:masterClrMapping/>
  </p:clrMapOvr>
  <p:transition spd="med">
    <p:split orient="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grpSp>
        <p:nvGrpSpPr>
          <p:cNvPr id="3" name="Group 2"/>
          <p:cNvGrpSpPr/>
          <p:nvPr userDrawn="1"/>
        </p:nvGrpSpPr>
        <p:grpSpPr>
          <a:xfrm>
            <a:off x="493005" y="268818"/>
            <a:ext cx="675615" cy="172508"/>
            <a:chOff x="360699" y="268817"/>
            <a:chExt cx="506711" cy="172508"/>
          </a:xfrm>
          <a:solidFill>
            <a:schemeClr val="accent1"/>
          </a:solidFill>
        </p:grpSpPr>
        <p:sp>
          <p:nvSpPr>
            <p:cNvPr id="4" name="Rectangle 3"/>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5" name="Rectangle 4"/>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pic>
        <p:nvPicPr>
          <p:cNvPr id="6" name="Picture 5"/>
          <p:cNvPicPr>
            <a:picLocks noChangeAspect="1"/>
          </p:cNvPicPr>
          <p:nvPr userDrawn="1"/>
        </p:nvPicPr>
        <p:blipFill>
          <a:blip r:embed="rId2" cstate="print"/>
          <a:stretch>
            <a:fillRect/>
          </a:stretch>
        </p:blipFill>
        <p:spPr>
          <a:xfrm>
            <a:off x="60960" y="6033860"/>
            <a:ext cx="1162405" cy="835224"/>
          </a:xfrm>
          <a:prstGeom prst="rect">
            <a:avLst/>
          </a:prstGeom>
        </p:spPr>
      </p:pic>
      <p:sp>
        <p:nvSpPr>
          <p:cNvPr id="8" name="Text Placeholder 7"/>
          <p:cNvSpPr>
            <a:spLocks noGrp="1"/>
          </p:cNvSpPr>
          <p:nvPr>
            <p:ph type="body" sz="quarter" idx="10"/>
          </p:nvPr>
        </p:nvSpPr>
        <p:spPr>
          <a:xfrm>
            <a:off x="484718" y="1701800"/>
            <a:ext cx="5408084" cy="1957459"/>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4044" y="1693863"/>
            <a:ext cx="5408085" cy="1957459"/>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18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9936" y="1371600"/>
            <a:ext cx="4072128" cy="5486400"/>
          </a:xfrm>
          <a:solidFill>
            <a:schemeClr val="bg1"/>
          </a:solidFill>
        </p:spPr>
        <p:txBody>
          <a:bodyPr>
            <a:normAutofit/>
          </a:bodyPr>
          <a:lstStyle>
            <a:lvl1pPr marL="0" indent="0" algn="ctr">
              <a:buNone/>
              <a:defRPr sz="1867"/>
            </a:lvl1pPr>
          </a:lstStyle>
          <a:p>
            <a:r>
              <a:rPr lang="en-US" dirty="0"/>
              <a:t>Click icon below to insert picture</a:t>
            </a:r>
          </a:p>
        </p:txBody>
      </p:sp>
      <p:sp>
        <p:nvSpPr>
          <p:cNvPr id="22" name="Picture Placeholder 21"/>
          <p:cNvSpPr>
            <a:spLocks noGrp="1"/>
          </p:cNvSpPr>
          <p:nvPr>
            <p:ph type="pic" sz="quarter" idx="13" hasCustomPrompt="1"/>
          </p:nvPr>
        </p:nvSpPr>
        <p:spPr>
          <a:xfrm>
            <a:off x="0" y="1371600"/>
            <a:ext cx="4059936" cy="5486400"/>
          </a:xfrm>
        </p:spPr>
        <p:txBody>
          <a:bodyPr>
            <a:normAutofit/>
          </a:bodyPr>
          <a:lstStyle>
            <a:lvl1pPr marL="0" indent="0" algn="ctr">
              <a:buNone/>
              <a:defRPr sz="1867"/>
            </a:lvl1pPr>
          </a:lstStyle>
          <a:p>
            <a:r>
              <a:rPr lang="en-US" dirty="0"/>
              <a:t>Click icon below to insert picture</a:t>
            </a:r>
          </a:p>
        </p:txBody>
      </p:sp>
      <p:sp>
        <p:nvSpPr>
          <p:cNvPr id="24" name="Picture Placeholder 21"/>
          <p:cNvSpPr>
            <a:spLocks noGrp="1"/>
          </p:cNvSpPr>
          <p:nvPr>
            <p:ph type="pic" sz="quarter" idx="15" hasCustomPrompt="1"/>
          </p:nvPr>
        </p:nvSpPr>
        <p:spPr>
          <a:xfrm>
            <a:off x="8132064" y="1371600"/>
            <a:ext cx="4059936" cy="5486400"/>
          </a:xfrm>
        </p:spPr>
        <p:txBody>
          <a:bodyPr>
            <a:normAutofit/>
          </a:bodyPr>
          <a:lstStyle>
            <a:lvl1pPr marL="0" indent="0" algn="ctr">
              <a:buNone/>
              <a:defRPr sz="1867"/>
            </a:lvl1pPr>
          </a:lstStyle>
          <a:p>
            <a:r>
              <a:rPr lang="en-US" dirty="0"/>
              <a:t>Click icon below to insert picture</a:t>
            </a:r>
          </a:p>
        </p:txBody>
      </p:sp>
      <p:sp>
        <p:nvSpPr>
          <p:cNvPr id="25" name="Text Placeholder 6"/>
          <p:cNvSpPr>
            <a:spLocks noGrp="1"/>
          </p:cNvSpPr>
          <p:nvPr>
            <p:ph type="body" sz="quarter" idx="11" hasCustomPrompt="1"/>
          </p:nvPr>
        </p:nvSpPr>
        <p:spPr>
          <a:xfrm>
            <a:off x="505968" y="2148840"/>
            <a:ext cx="3048000" cy="1280160"/>
          </a:xfrm>
        </p:spPr>
        <p:txBody>
          <a:bodyPr lIns="0" tIns="0" rIns="0" bIns="0" anchor="t" anchorCtr="0">
            <a:noAutofit/>
          </a:bodyPr>
          <a:lstStyle>
            <a:lvl1pPr marL="0" indent="0" algn="ctr">
              <a:spcBef>
                <a:spcPts val="400"/>
              </a:spcBef>
              <a:buNone/>
              <a:defRPr sz="2133"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2000" y="2148840"/>
            <a:ext cx="3048000" cy="1280160"/>
          </a:xfrm>
        </p:spPr>
        <p:txBody>
          <a:bodyPr lIns="0" tIns="0" rIns="0" bIns="0" anchor="t" anchorCtr="0">
            <a:noAutofit/>
          </a:bodyPr>
          <a:lstStyle>
            <a:lvl1pPr marL="0" indent="0" algn="ctr">
              <a:spcBef>
                <a:spcPts val="400"/>
              </a:spcBef>
              <a:buNone/>
              <a:defRPr sz="2133"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8032" y="2148840"/>
            <a:ext cx="3048000" cy="1280160"/>
          </a:xfrm>
        </p:spPr>
        <p:txBody>
          <a:bodyPr lIns="0" tIns="0" rIns="0" bIns="0" anchor="t" anchorCtr="0">
            <a:noAutofit/>
          </a:bodyPr>
          <a:lstStyle>
            <a:lvl1pPr marL="0" indent="0" algn="ctr">
              <a:spcBef>
                <a:spcPts val="400"/>
              </a:spcBef>
              <a:buNone/>
              <a:defRPr sz="2133"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861" y="6205573"/>
            <a:ext cx="797248" cy="448243"/>
          </a:xfrm>
          <a:prstGeom prst="rect">
            <a:avLst/>
          </a:prstGeom>
        </p:spPr>
      </p:pic>
      <p:sp>
        <p:nvSpPr>
          <p:cNvPr id="15" name="Title 1"/>
          <p:cNvSpPr>
            <a:spLocks noGrp="1"/>
          </p:cNvSpPr>
          <p:nvPr>
            <p:ph type="title" hasCustomPrompt="1"/>
          </p:nvPr>
        </p:nvSpPr>
        <p:spPr>
          <a:xfrm>
            <a:off x="487680" y="548640"/>
            <a:ext cx="11704320" cy="492443"/>
          </a:xfrm>
        </p:spPr>
        <p:txBody>
          <a:bodyPr/>
          <a:lstStyle/>
          <a:p>
            <a:r>
              <a:rPr lang="en-US" dirty="0"/>
              <a:t>Click to add title</a:t>
            </a:r>
          </a:p>
        </p:txBody>
      </p:sp>
      <p:grpSp>
        <p:nvGrpSpPr>
          <p:cNvPr id="16" name="Group 15"/>
          <p:cNvGrpSpPr/>
          <p:nvPr userDrawn="1"/>
        </p:nvGrpSpPr>
        <p:grpSpPr>
          <a:xfrm>
            <a:off x="493005" y="268818"/>
            <a:ext cx="675615" cy="172508"/>
            <a:chOff x="360699" y="268817"/>
            <a:chExt cx="506711" cy="172508"/>
          </a:xfrm>
          <a:solidFill>
            <a:schemeClr val="accent1"/>
          </a:solidFill>
        </p:grpSpPr>
        <p:sp>
          <p:nvSpPr>
            <p:cNvPr id="18" name="Rectangle 17"/>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19" name="Rectangle 18"/>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spTree>
    <p:extLst>
      <p:ext uri="{BB962C8B-B14F-4D97-AF65-F5344CB8AC3E}">
        <p14:creationId xmlns:p14="http://schemas.microsoft.com/office/powerpoint/2010/main" val="215426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1" y="0"/>
            <a:ext cx="4587088"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861" y="6205573"/>
            <a:ext cx="797248" cy="448243"/>
          </a:xfrm>
          <a:prstGeom prst="rect">
            <a:avLst/>
          </a:prstGeom>
        </p:spPr>
      </p:pic>
      <p:sp>
        <p:nvSpPr>
          <p:cNvPr id="12" name="Title 1"/>
          <p:cNvSpPr>
            <a:spLocks noGrp="1"/>
          </p:cNvSpPr>
          <p:nvPr>
            <p:ph type="title" hasCustomPrompt="1"/>
          </p:nvPr>
        </p:nvSpPr>
        <p:spPr>
          <a:xfrm>
            <a:off x="487682" y="548640"/>
            <a:ext cx="4099409" cy="492443"/>
          </a:xfrm>
        </p:spPr>
        <p:txBody>
          <a:bodyPr rIns="0"/>
          <a:lstStyle>
            <a:lvl1pPr>
              <a:defRPr baseline="0">
                <a:solidFill>
                  <a:schemeClr val="bg1"/>
                </a:solidFill>
              </a:defRPr>
            </a:lvl1pPr>
          </a:lstStyle>
          <a:p>
            <a:r>
              <a:rPr lang="en-US" dirty="0"/>
              <a:t>Click to add title</a:t>
            </a:r>
          </a:p>
        </p:txBody>
      </p:sp>
      <p:grpSp>
        <p:nvGrpSpPr>
          <p:cNvPr id="14" name="Group 13"/>
          <p:cNvGrpSpPr/>
          <p:nvPr userDrawn="1"/>
        </p:nvGrpSpPr>
        <p:grpSpPr>
          <a:xfrm>
            <a:off x="493005" y="268818"/>
            <a:ext cx="675615" cy="172508"/>
            <a:chOff x="360699" y="268817"/>
            <a:chExt cx="506711" cy="172508"/>
          </a:xfrm>
          <a:solidFill>
            <a:schemeClr val="bg1"/>
          </a:solidFill>
        </p:grpSpPr>
        <p:sp>
          <p:nvSpPr>
            <p:cNvPr id="15" name="Rectangle 14"/>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16" name="Rectangle 15"/>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spTree>
    <p:extLst>
      <p:ext uri="{BB962C8B-B14F-4D97-AF65-F5344CB8AC3E}">
        <p14:creationId xmlns:p14="http://schemas.microsoft.com/office/powerpoint/2010/main" val="328609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000"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3" name="Rectangle 12"/>
          <p:cNvSpPr/>
          <p:nvPr userDrawn="1"/>
        </p:nvSpPr>
        <p:spPr>
          <a:xfrm>
            <a:off x="0" y="4846320"/>
            <a:ext cx="12192000"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861" y="6205573"/>
            <a:ext cx="797248" cy="448243"/>
          </a:xfrm>
          <a:prstGeom prst="rect">
            <a:avLst/>
          </a:prstGeom>
        </p:spPr>
      </p:pic>
      <p:sp>
        <p:nvSpPr>
          <p:cNvPr id="14" name="Title 1"/>
          <p:cNvSpPr>
            <a:spLocks noGrp="1"/>
          </p:cNvSpPr>
          <p:nvPr>
            <p:ph type="title" hasCustomPrompt="1"/>
          </p:nvPr>
        </p:nvSpPr>
        <p:spPr>
          <a:xfrm>
            <a:off x="487680" y="548640"/>
            <a:ext cx="11704320" cy="492443"/>
          </a:xfrm>
        </p:spPr>
        <p:txBody>
          <a:bodyPr/>
          <a:lstStyle>
            <a:lvl1pPr>
              <a:defRPr>
                <a:solidFill>
                  <a:schemeClr val="bg1"/>
                </a:solidFill>
              </a:defRPr>
            </a:lvl1pPr>
          </a:lstStyle>
          <a:p>
            <a:r>
              <a:rPr lang="en-US" dirty="0"/>
              <a:t>Click to add title</a:t>
            </a:r>
          </a:p>
        </p:txBody>
      </p:sp>
      <p:grpSp>
        <p:nvGrpSpPr>
          <p:cNvPr id="15" name="Group 14"/>
          <p:cNvGrpSpPr/>
          <p:nvPr userDrawn="1"/>
        </p:nvGrpSpPr>
        <p:grpSpPr>
          <a:xfrm>
            <a:off x="493005" y="268818"/>
            <a:ext cx="675615"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sp>
        <p:nvSpPr>
          <p:cNvPr id="17" name="TextBox 16"/>
          <p:cNvSpPr txBox="1"/>
          <p:nvPr userDrawn="1"/>
        </p:nvSpPr>
        <p:spPr>
          <a:xfrm>
            <a:off x="10526156" y="6551495"/>
            <a:ext cx="1097280" cy="164212"/>
          </a:xfrm>
          <a:prstGeom prst="rect">
            <a:avLst/>
          </a:prstGeom>
          <a:noFill/>
        </p:spPr>
        <p:txBody>
          <a:bodyPr wrap="square" lIns="0" tIns="0" rIns="0" bIns="0" rtlCol="0" anchor="ctr" anchorCtr="0">
            <a:spAutoFit/>
          </a:bodyPr>
          <a:lstStyle/>
          <a:p>
            <a:pPr defTabSz="609585"/>
            <a:r>
              <a:rPr lang="en-US" sz="1067" kern="0" spc="-40" dirty="0">
                <a:solidFill>
                  <a:prstClr val="white"/>
                </a:solidFill>
                <a:cs typeface="Arial"/>
              </a:rPr>
              <a:t>© IBM Corporation </a:t>
            </a:r>
          </a:p>
        </p:txBody>
      </p:sp>
      <p:sp>
        <p:nvSpPr>
          <p:cNvPr id="19" name="TextBox 18"/>
          <p:cNvSpPr txBox="1"/>
          <p:nvPr userDrawn="1"/>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white"/>
                </a:solidFill>
                <a:cs typeface="Arial"/>
              </a:rPr>
              <a:pPr defTabSz="609585"/>
              <a:t>‹#›</a:t>
            </a:fld>
            <a:endParaRPr lang="en-US" sz="1067" kern="0" spc="-40" dirty="0">
              <a:solidFill>
                <a:prstClr val="white"/>
              </a:solidFill>
              <a:cs typeface="Arial"/>
            </a:endParaRPr>
          </a:p>
        </p:txBody>
      </p:sp>
    </p:spTree>
    <p:extLst>
      <p:ext uri="{BB962C8B-B14F-4D97-AF65-F5344CB8AC3E}">
        <p14:creationId xmlns:p14="http://schemas.microsoft.com/office/powerpoint/2010/main" val="258182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000"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3" name="Rectangle 12"/>
          <p:cNvSpPr/>
          <p:nvPr userDrawn="1"/>
        </p:nvSpPr>
        <p:spPr>
          <a:xfrm>
            <a:off x="-1" y="0"/>
            <a:ext cx="458708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861" y="6205573"/>
            <a:ext cx="797248" cy="448243"/>
          </a:xfrm>
          <a:prstGeom prst="rect">
            <a:avLst/>
          </a:prstGeom>
        </p:spPr>
      </p:pic>
      <p:sp>
        <p:nvSpPr>
          <p:cNvPr id="14" name="Title 1"/>
          <p:cNvSpPr>
            <a:spLocks noGrp="1"/>
          </p:cNvSpPr>
          <p:nvPr>
            <p:ph type="title" hasCustomPrompt="1"/>
          </p:nvPr>
        </p:nvSpPr>
        <p:spPr>
          <a:xfrm>
            <a:off x="487682" y="548640"/>
            <a:ext cx="4087337" cy="492443"/>
          </a:xfrm>
        </p:spPr>
        <p:txBody>
          <a:bodyPr rIns="0">
            <a:spAutoFit/>
          </a:bodyPr>
          <a:lstStyle>
            <a:lvl1pPr>
              <a:defRPr>
                <a:solidFill>
                  <a:schemeClr val="bg1"/>
                </a:solidFill>
              </a:defRPr>
            </a:lvl1pPr>
          </a:lstStyle>
          <a:p>
            <a:r>
              <a:rPr lang="en-US" dirty="0"/>
              <a:t>Click to add title</a:t>
            </a:r>
          </a:p>
        </p:txBody>
      </p:sp>
      <p:grpSp>
        <p:nvGrpSpPr>
          <p:cNvPr id="15" name="Group 14"/>
          <p:cNvGrpSpPr/>
          <p:nvPr userDrawn="1"/>
        </p:nvGrpSpPr>
        <p:grpSpPr>
          <a:xfrm>
            <a:off x="493005" y="268818"/>
            <a:ext cx="675615"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sp>
        <p:nvSpPr>
          <p:cNvPr id="17" name="TextBox 16"/>
          <p:cNvSpPr txBox="1"/>
          <p:nvPr userDrawn="1"/>
        </p:nvSpPr>
        <p:spPr>
          <a:xfrm>
            <a:off x="10526156" y="6551495"/>
            <a:ext cx="1097280" cy="164212"/>
          </a:xfrm>
          <a:prstGeom prst="rect">
            <a:avLst/>
          </a:prstGeom>
          <a:noFill/>
        </p:spPr>
        <p:txBody>
          <a:bodyPr wrap="square" lIns="0" tIns="0" rIns="0" bIns="0" rtlCol="0" anchor="ctr" anchorCtr="0">
            <a:spAutoFit/>
          </a:bodyPr>
          <a:lstStyle/>
          <a:p>
            <a:pPr defTabSz="609585"/>
            <a:r>
              <a:rPr lang="en-US" sz="1067" kern="0" spc="-40" dirty="0">
                <a:solidFill>
                  <a:prstClr val="black"/>
                </a:solidFill>
                <a:cs typeface="Arial"/>
              </a:rPr>
              <a:t>© IBM Corporation </a:t>
            </a:r>
          </a:p>
        </p:txBody>
      </p:sp>
      <p:sp>
        <p:nvSpPr>
          <p:cNvPr id="19" name="TextBox 18"/>
          <p:cNvSpPr txBox="1"/>
          <p:nvPr userDrawn="1"/>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black"/>
                </a:solidFill>
                <a:cs typeface="Arial"/>
              </a:rPr>
              <a:pPr defTabSz="609585"/>
              <a:t>‹#›</a:t>
            </a:fld>
            <a:endParaRPr lang="en-US" sz="1067" kern="0" spc="-40" dirty="0">
              <a:solidFill>
                <a:prstClr val="black"/>
              </a:solidFill>
              <a:cs typeface="Arial"/>
            </a:endParaRPr>
          </a:p>
        </p:txBody>
      </p:sp>
    </p:spTree>
    <p:extLst>
      <p:ext uri="{BB962C8B-B14F-4D97-AF65-F5344CB8AC3E}">
        <p14:creationId xmlns:p14="http://schemas.microsoft.com/office/powerpoint/2010/main" val="57296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4" name="Rectangle 13"/>
          <p:cNvSpPr/>
          <p:nvPr userDrawn="1"/>
        </p:nvSpPr>
        <p:spPr>
          <a:xfrm>
            <a:off x="-1" y="0"/>
            <a:ext cx="4587089"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861" y="6205573"/>
            <a:ext cx="797248" cy="448243"/>
          </a:xfrm>
          <a:prstGeom prst="rect">
            <a:avLst/>
          </a:prstGeom>
        </p:spPr>
      </p:pic>
      <p:sp>
        <p:nvSpPr>
          <p:cNvPr id="23" name="Title 1"/>
          <p:cNvSpPr>
            <a:spLocks noGrp="1"/>
          </p:cNvSpPr>
          <p:nvPr>
            <p:ph type="title" hasCustomPrompt="1"/>
          </p:nvPr>
        </p:nvSpPr>
        <p:spPr>
          <a:xfrm>
            <a:off x="487682" y="548640"/>
            <a:ext cx="4087337" cy="492443"/>
          </a:xfrm>
        </p:spPr>
        <p:txBody>
          <a:bodyPr rIns="0">
            <a:spAutoFit/>
          </a:bodyPr>
          <a:lstStyle>
            <a:lvl1pPr>
              <a:defRPr>
                <a:solidFill>
                  <a:srgbClr val="085571"/>
                </a:solidFill>
              </a:defRPr>
            </a:lvl1pPr>
          </a:lstStyle>
          <a:p>
            <a:r>
              <a:rPr lang="en-US" dirty="0"/>
              <a:t>Click to add title</a:t>
            </a:r>
          </a:p>
        </p:txBody>
      </p:sp>
      <p:grpSp>
        <p:nvGrpSpPr>
          <p:cNvPr id="24" name="Group 23"/>
          <p:cNvGrpSpPr/>
          <p:nvPr userDrawn="1"/>
        </p:nvGrpSpPr>
        <p:grpSpPr>
          <a:xfrm>
            <a:off x="493005" y="268818"/>
            <a:ext cx="675615" cy="172508"/>
            <a:chOff x="360699" y="268817"/>
            <a:chExt cx="506711" cy="172508"/>
          </a:xfrm>
          <a:solidFill>
            <a:srgbClr val="085571"/>
          </a:solidFill>
        </p:grpSpPr>
        <p:sp>
          <p:nvSpPr>
            <p:cNvPr id="25" name="Rectangle 24"/>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26" name="Rectangle 25"/>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sp>
        <p:nvSpPr>
          <p:cNvPr id="12" name="TextBox 11"/>
          <p:cNvSpPr txBox="1"/>
          <p:nvPr userDrawn="1"/>
        </p:nvSpPr>
        <p:spPr>
          <a:xfrm>
            <a:off x="10526156" y="6551495"/>
            <a:ext cx="1097280" cy="164212"/>
          </a:xfrm>
          <a:prstGeom prst="rect">
            <a:avLst/>
          </a:prstGeom>
          <a:noFill/>
        </p:spPr>
        <p:txBody>
          <a:bodyPr wrap="square" lIns="0" tIns="0" rIns="0" bIns="0" rtlCol="0" anchor="ctr" anchorCtr="0">
            <a:spAutoFit/>
          </a:bodyPr>
          <a:lstStyle/>
          <a:p>
            <a:pPr defTabSz="609585"/>
            <a:r>
              <a:rPr lang="en-US" sz="1067" kern="0" spc="-40" dirty="0">
                <a:solidFill>
                  <a:prstClr val="white"/>
                </a:solidFill>
                <a:cs typeface="Arial"/>
              </a:rPr>
              <a:t>© IBM Corporation </a:t>
            </a:r>
          </a:p>
        </p:txBody>
      </p:sp>
      <p:sp>
        <p:nvSpPr>
          <p:cNvPr id="15" name="TextBox 14"/>
          <p:cNvSpPr txBox="1"/>
          <p:nvPr userDrawn="1"/>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white"/>
                </a:solidFill>
                <a:cs typeface="Arial"/>
              </a:rPr>
              <a:pPr defTabSz="609585"/>
              <a:t>‹#›</a:t>
            </a:fld>
            <a:endParaRPr lang="en-US" sz="1067" kern="0" spc="-40" dirty="0">
              <a:solidFill>
                <a:prstClr val="white"/>
              </a:solidFill>
              <a:cs typeface="Arial"/>
            </a:endParaRPr>
          </a:p>
        </p:txBody>
      </p:sp>
    </p:spTree>
    <p:extLst>
      <p:ext uri="{BB962C8B-B14F-4D97-AF65-F5344CB8AC3E}">
        <p14:creationId xmlns:p14="http://schemas.microsoft.com/office/powerpoint/2010/main" val="418579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1" y="0"/>
            <a:ext cx="45870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861" y="6205573"/>
            <a:ext cx="797248" cy="448243"/>
          </a:xfrm>
          <a:prstGeom prst="rect">
            <a:avLst/>
          </a:prstGeom>
        </p:spPr>
      </p:pic>
      <p:sp>
        <p:nvSpPr>
          <p:cNvPr id="12" name="Title 1"/>
          <p:cNvSpPr>
            <a:spLocks noGrp="1"/>
          </p:cNvSpPr>
          <p:nvPr>
            <p:ph type="title" hasCustomPrompt="1"/>
          </p:nvPr>
        </p:nvSpPr>
        <p:spPr>
          <a:xfrm>
            <a:off x="487681" y="548640"/>
            <a:ext cx="4087336" cy="492443"/>
          </a:xfrm>
        </p:spPr>
        <p:txBody>
          <a:bodyPr wrap="square" rIns="0">
            <a:spAutoFit/>
          </a:bodyPr>
          <a:lstStyle>
            <a:lvl1pPr>
              <a:defRPr>
                <a:solidFill>
                  <a:schemeClr val="bg1"/>
                </a:solidFill>
              </a:defRPr>
            </a:lvl1pPr>
          </a:lstStyle>
          <a:p>
            <a:r>
              <a:rPr lang="en-US" dirty="0"/>
              <a:t>Click to add title</a:t>
            </a:r>
          </a:p>
        </p:txBody>
      </p:sp>
      <p:grpSp>
        <p:nvGrpSpPr>
          <p:cNvPr id="13" name="Group 23"/>
          <p:cNvGrpSpPr/>
          <p:nvPr userDrawn="1"/>
        </p:nvGrpSpPr>
        <p:grpSpPr>
          <a:xfrm>
            <a:off x="493005" y="268818"/>
            <a:ext cx="675615" cy="172508"/>
            <a:chOff x="360699" y="268817"/>
            <a:chExt cx="506711" cy="172508"/>
          </a:xfrm>
          <a:solidFill>
            <a:schemeClr val="bg1"/>
          </a:solidFill>
        </p:grpSpPr>
        <p:sp>
          <p:nvSpPr>
            <p:cNvPr id="14" name="Rectangle 13"/>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15" name="Rectangle 14"/>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spTree>
    <p:extLst>
      <p:ext uri="{BB962C8B-B14F-4D97-AF65-F5344CB8AC3E}">
        <p14:creationId xmlns:p14="http://schemas.microsoft.com/office/powerpoint/2010/main" val="25626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92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5" name="Rectangle 4"/>
          <p:cNvSpPr/>
          <p:nvPr userDrawn="1"/>
        </p:nvSpPr>
        <p:spPr>
          <a:xfrm flipV="1">
            <a:off x="7653221" y="0"/>
            <a:ext cx="4538779"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4" name="Rectangle 3"/>
          <p:cNvSpPr/>
          <p:nvPr userDrawn="1"/>
        </p:nvSpPr>
        <p:spPr>
          <a:xfrm>
            <a:off x="0" y="0"/>
            <a:ext cx="170688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2" name="Title 1"/>
          <p:cNvSpPr>
            <a:spLocks noGrp="1"/>
          </p:cNvSpPr>
          <p:nvPr>
            <p:ph type="title" hasCustomPrompt="1"/>
          </p:nvPr>
        </p:nvSpPr>
        <p:spPr>
          <a:xfrm>
            <a:off x="1919281" y="1423267"/>
            <a:ext cx="5673561" cy="656591"/>
          </a:xfrm>
        </p:spPr>
        <p:txBody>
          <a:bodyPr wrap="square" lIns="0" tIns="0" rIns="0" bIns="0" anchor="t" anchorCtr="0">
            <a:spAutoFit/>
          </a:bodyPr>
          <a:lstStyle>
            <a:lvl1pPr algn="l">
              <a:defRPr sz="4267">
                <a:solidFill>
                  <a:srgbClr val="FFFFFF"/>
                </a:solidFill>
              </a:defRPr>
            </a:lvl1pPr>
          </a:lstStyle>
          <a:p>
            <a:r>
              <a:rPr lang="en-US" dirty="0"/>
              <a:t>Click to add title</a:t>
            </a:r>
          </a:p>
        </p:txBody>
      </p:sp>
      <p:grpSp>
        <p:nvGrpSpPr>
          <p:cNvPr id="13" name="Group 12"/>
          <p:cNvGrpSpPr/>
          <p:nvPr userDrawn="1"/>
        </p:nvGrpSpPr>
        <p:grpSpPr>
          <a:xfrm>
            <a:off x="1919281" y="1005841"/>
            <a:ext cx="675615" cy="172508"/>
            <a:chOff x="360699" y="268817"/>
            <a:chExt cx="506711" cy="172508"/>
          </a:xfrm>
          <a:solidFill>
            <a:schemeClr val="bg1"/>
          </a:solidFill>
        </p:grpSpPr>
        <p:sp>
          <p:nvSpPr>
            <p:cNvPr id="14" name="Rectangle 13"/>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15" name="Rectangle 14"/>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pic>
        <p:nvPicPr>
          <p:cNvPr id="21" name="Picture 20"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861" y="6205573"/>
            <a:ext cx="797248" cy="448243"/>
          </a:xfrm>
          <a:prstGeom prst="rect">
            <a:avLst/>
          </a:prstGeom>
        </p:spPr>
      </p:pic>
      <p:sp>
        <p:nvSpPr>
          <p:cNvPr id="12" name="TextBox 11"/>
          <p:cNvSpPr txBox="1"/>
          <p:nvPr userDrawn="1"/>
        </p:nvSpPr>
        <p:spPr>
          <a:xfrm>
            <a:off x="10526156" y="6551495"/>
            <a:ext cx="1097280" cy="164212"/>
          </a:xfrm>
          <a:prstGeom prst="rect">
            <a:avLst/>
          </a:prstGeom>
          <a:noFill/>
        </p:spPr>
        <p:txBody>
          <a:bodyPr wrap="square" lIns="0" tIns="0" rIns="0" bIns="0" rtlCol="0" anchor="ctr" anchorCtr="0">
            <a:spAutoFit/>
          </a:bodyPr>
          <a:lstStyle/>
          <a:p>
            <a:pPr defTabSz="609585"/>
            <a:r>
              <a:rPr lang="en-US" sz="1067" kern="0" spc="-40" dirty="0">
                <a:solidFill>
                  <a:prstClr val="white"/>
                </a:solidFill>
                <a:cs typeface="Arial"/>
              </a:rPr>
              <a:t>© IBM Corporation </a:t>
            </a:r>
          </a:p>
        </p:txBody>
      </p:sp>
      <p:sp>
        <p:nvSpPr>
          <p:cNvPr id="16" name="TextBox 15"/>
          <p:cNvSpPr txBox="1"/>
          <p:nvPr userDrawn="1"/>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white"/>
                </a:solidFill>
                <a:cs typeface="Arial"/>
              </a:rPr>
              <a:pPr defTabSz="609585"/>
              <a:t>‹#›</a:t>
            </a:fld>
            <a:endParaRPr lang="en-US" sz="1067" kern="0" spc="-40" dirty="0">
              <a:solidFill>
                <a:prstClr val="white"/>
              </a:solidFill>
              <a:cs typeface="Arial"/>
            </a:endParaRPr>
          </a:p>
        </p:txBody>
      </p:sp>
    </p:spTree>
    <p:extLst>
      <p:ext uri="{BB962C8B-B14F-4D97-AF65-F5344CB8AC3E}">
        <p14:creationId xmlns:p14="http://schemas.microsoft.com/office/powerpoint/2010/main" val="66852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4" name="Rectangle 3"/>
          <p:cNvSpPr/>
          <p:nvPr userDrawn="1"/>
        </p:nvSpPr>
        <p:spPr>
          <a:xfrm>
            <a:off x="8412480" y="0"/>
            <a:ext cx="3779520"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2" name="Title 1"/>
          <p:cNvSpPr>
            <a:spLocks noGrp="1"/>
          </p:cNvSpPr>
          <p:nvPr>
            <p:ph type="title" hasCustomPrompt="1"/>
          </p:nvPr>
        </p:nvSpPr>
        <p:spPr>
          <a:xfrm>
            <a:off x="907627" y="1508760"/>
            <a:ext cx="7493989" cy="749493"/>
          </a:xfrm>
        </p:spPr>
        <p:txBody>
          <a:bodyPr wrap="square" lIns="0" tIns="0" rIns="0" bIns="0" anchor="t" anchorCtr="0">
            <a:spAutoFit/>
          </a:bodyPr>
          <a:lstStyle>
            <a:lvl1pPr algn="l">
              <a:lnSpc>
                <a:spcPts val="5733"/>
              </a:lnSpc>
              <a:defRPr sz="5333" b="0">
                <a:solidFill>
                  <a:srgbClr val="FFFFFF"/>
                </a:solidFill>
              </a:defRPr>
            </a:lvl1pPr>
          </a:lstStyle>
          <a:p>
            <a:r>
              <a:rPr lang="en-US" dirty="0"/>
              <a:t>Click to add title</a:t>
            </a:r>
          </a:p>
        </p:txBody>
      </p:sp>
      <p:sp>
        <p:nvSpPr>
          <p:cNvPr id="13" name="Rectangle 12"/>
          <p:cNvSpPr/>
          <p:nvPr userDrawn="1"/>
        </p:nvSpPr>
        <p:spPr>
          <a:xfrm>
            <a:off x="11460480" y="0"/>
            <a:ext cx="73152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pic>
        <p:nvPicPr>
          <p:cNvPr id="7" name="Picture 6" descr="cloud_only copy.png"/>
          <p:cNvPicPr>
            <a:picLocks noChangeAspect="1"/>
          </p:cNvPicPr>
          <p:nvPr userDrawn="1"/>
        </p:nvPicPr>
        <p:blipFill rotWithShape="1">
          <a:blip r:embed="rId2" cstate="screen">
            <a:alphaModFix amt="12000"/>
            <a:extLst>
              <a:ext uri="{28A0092B-C50C-407E-A947-70E740481C1C}">
                <a14:useLocalDpi xmlns:a14="http://schemas.microsoft.com/office/drawing/2010/main" val="0"/>
              </a:ext>
            </a:extLst>
          </a:blip>
          <a:srcRect/>
          <a:stretch/>
        </p:blipFill>
        <p:spPr>
          <a:xfrm>
            <a:off x="7665267" y="2661719"/>
            <a:ext cx="4526733" cy="3766243"/>
          </a:xfrm>
          <a:prstGeom prst="rect">
            <a:avLst/>
          </a:prstGeom>
        </p:spPr>
      </p:pic>
      <p:sp>
        <p:nvSpPr>
          <p:cNvPr id="10" name="TextBox 9"/>
          <p:cNvSpPr txBox="1"/>
          <p:nvPr userDrawn="1"/>
        </p:nvSpPr>
        <p:spPr>
          <a:xfrm>
            <a:off x="10526156" y="6551495"/>
            <a:ext cx="1097280" cy="164212"/>
          </a:xfrm>
          <a:prstGeom prst="rect">
            <a:avLst/>
          </a:prstGeom>
          <a:noFill/>
        </p:spPr>
        <p:txBody>
          <a:bodyPr wrap="square" lIns="0" tIns="0" rIns="0" bIns="0" rtlCol="0" anchor="ctr" anchorCtr="0">
            <a:spAutoFit/>
          </a:bodyPr>
          <a:lstStyle/>
          <a:p>
            <a:pPr defTabSz="609585"/>
            <a:r>
              <a:rPr lang="en-US" sz="1067" kern="0" spc="-40" dirty="0">
                <a:solidFill>
                  <a:prstClr val="white"/>
                </a:solidFill>
                <a:cs typeface="Arial"/>
              </a:rPr>
              <a:t>© IBM Corporation </a:t>
            </a:r>
          </a:p>
        </p:txBody>
      </p:sp>
      <p:sp>
        <p:nvSpPr>
          <p:cNvPr id="11" name="TextBox 10"/>
          <p:cNvSpPr txBox="1"/>
          <p:nvPr userDrawn="1"/>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white"/>
                </a:solidFill>
                <a:cs typeface="Arial"/>
              </a:rPr>
              <a:pPr defTabSz="609585"/>
              <a:t>‹#›</a:t>
            </a:fld>
            <a:endParaRPr lang="en-US" sz="1067" kern="0" spc="-40" dirty="0">
              <a:solidFill>
                <a:prstClr val="white"/>
              </a:solidFill>
              <a:cs typeface="Arial"/>
            </a:endParaRPr>
          </a:p>
        </p:txBody>
      </p:sp>
    </p:spTree>
    <p:extLst>
      <p:ext uri="{BB962C8B-B14F-4D97-AF65-F5344CB8AC3E}">
        <p14:creationId xmlns:p14="http://schemas.microsoft.com/office/powerpoint/2010/main" val="12598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4" name="Rectangle 3"/>
          <p:cNvSpPr/>
          <p:nvPr userDrawn="1"/>
        </p:nvSpPr>
        <p:spPr>
          <a:xfrm>
            <a:off x="8412480" y="0"/>
            <a:ext cx="377952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2" name="Title 1"/>
          <p:cNvSpPr>
            <a:spLocks noGrp="1"/>
          </p:cNvSpPr>
          <p:nvPr>
            <p:ph type="title" hasCustomPrompt="1"/>
          </p:nvPr>
        </p:nvSpPr>
        <p:spPr>
          <a:xfrm>
            <a:off x="907627" y="1508760"/>
            <a:ext cx="7493989" cy="749493"/>
          </a:xfrm>
        </p:spPr>
        <p:txBody>
          <a:bodyPr wrap="square" lIns="0" tIns="0" rIns="0" bIns="0" anchor="t" anchorCtr="0">
            <a:spAutoFit/>
          </a:bodyPr>
          <a:lstStyle>
            <a:lvl1pPr algn="l">
              <a:lnSpc>
                <a:spcPts val="5733"/>
              </a:lnSpc>
              <a:defRPr sz="5333" b="0">
                <a:solidFill>
                  <a:srgbClr val="FFFFFF"/>
                </a:solidFill>
              </a:defRPr>
            </a:lvl1pPr>
          </a:lstStyle>
          <a:p>
            <a:r>
              <a:rPr lang="en-US" dirty="0"/>
              <a:t>Click to add title</a:t>
            </a:r>
          </a:p>
        </p:txBody>
      </p:sp>
      <p:sp>
        <p:nvSpPr>
          <p:cNvPr id="13" name="Rectangle 12"/>
          <p:cNvSpPr/>
          <p:nvPr userDrawn="1"/>
        </p:nvSpPr>
        <p:spPr>
          <a:xfrm>
            <a:off x="11460480" y="0"/>
            <a:ext cx="73152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pic>
        <p:nvPicPr>
          <p:cNvPr id="10" name="Picture 9" descr="cloud_only copy.png"/>
          <p:cNvPicPr>
            <a:picLocks noChangeAspect="1"/>
          </p:cNvPicPr>
          <p:nvPr userDrawn="1"/>
        </p:nvPicPr>
        <p:blipFill rotWithShape="1">
          <a:blip r:embed="rId2" cstate="screen">
            <a:alphaModFix amt="12000"/>
            <a:extLst>
              <a:ext uri="{28A0092B-C50C-407E-A947-70E740481C1C}">
                <a14:useLocalDpi xmlns:a14="http://schemas.microsoft.com/office/drawing/2010/main" val="0"/>
              </a:ext>
            </a:extLst>
          </a:blip>
          <a:srcRect/>
          <a:stretch/>
        </p:blipFill>
        <p:spPr>
          <a:xfrm>
            <a:off x="7665267" y="2661719"/>
            <a:ext cx="4526733" cy="3766243"/>
          </a:xfrm>
          <a:prstGeom prst="rect">
            <a:avLst/>
          </a:prstGeom>
        </p:spPr>
      </p:pic>
      <p:sp>
        <p:nvSpPr>
          <p:cNvPr id="11" name="TextBox 10"/>
          <p:cNvSpPr txBox="1"/>
          <p:nvPr userDrawn="1"/>
        </p:nvSpPr>
        <p:spPr>
          <a:xfrm>
            <a:off x="10526156" y="6551495"/>
            <a:ext cx="1097280" cy="164212"/>
          </a:xfrm>
          <a:prstGeom prst="rect">
            <a:avLst/>
          </a:prstGeom>
          <a:noFill/>
        </p:spPr>
        <p:txBody>
          <a:bodyPr wrap="square" lIns="0" tIns="0" rIns="0" bIns="0" rtlCol="0" anchor="ctr" anchorCtr="0">
            <a:spAutoFit/>
          </a:bodyPr>
          <a:lstStyle/>
          <a:p>
            <a:pPr defTabSz="609585"/>
            <a:r>
              <a:rPr lang="en-US" sz="1067" kern="0" spc="-40" dirty="0">
                <a:solidFill>
                  <a:prstClr val="white"/>
                </a:solidFill>
                <a:cs typeface="Arial"/>
              </a:rPr>
              <a:t>© IBM Corporation </a:t>
            </a:r>
          </a:p>
        </p:txBody>
      </p:sp>
      <p:sp>
        <p:nvSpPr>
          <p:cNvPr id="14" name="TextBox 13"/>
          <p:cNvSpPr txBox="1"/>
          <p:nvPr userDrawn="1"/>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white"/>
                </a:solidFill>
                <a:cs typeface="Arial"/>
              </a:rPr>
              <a:pPr defTabSz="609585"/>
              <a:t>‹#›</a:t>
            </a:fld>
            <a:endParaRPr lang="en-US" sz="1067" kern="0" spc="-40" dirty="0">
              <a:solidFill>
                <a:prstClr val="white"/>
              </a:solidFill>
              <a:cs typeface="Arial"/>
            </a:endParaRPr>
          </a:p>
        </p:txBody>
      </p:sp>
    </p:spTree>
    <p:extLst>
      <p:ext uri="{BB962C8B-B14F-4D97-AF65-F5344CB8AC3E}">
        <p14:creationId xmlns:p14="http://schemas.microsoft.com/office/powerpoint/2010/main" val="3368538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sz="quarter" idx="10"/>
          </p:nvPr>
        </p:nvSpPr>
        <p:spPr>
          <a:ln/>
        </p:spPr>
        <p:txBody>
          <a:bodyPr/>
          <a:lstStyle>
            <a:lvl1pPr>
              <a:defRPr/>
            </a:lvl1pPr>
          </a:lstStyle>
          <a:p>
            <a:pPr>
              <a:defRPr/>
            </a:pPr>
            <a:fld id="{F6659085-CE2A-4AD8-8953-83C3A787345D}"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0892543"/>
      </p:ext>
    </p:extLst>
  </p:cSld>
  <p:clrMapOvr>
    <a:masterClrMapping/>
  </p:clrMapOvr>
  <p:transition spd="med">
    <p:split orient="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4" name="Rectangle 3"/>
          <p:cNvSpPr/>
          <p:nvPr userDrawn="1"/>
        </p:nvSpPr>
        <p:spPr>
          <a:xfrm>
            <a:off x="8412480" y="0"/>
            <a:ext cx="377952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2" name="Title 1"/>
          <p:cNvSpPr>
            <a:spLocks noGrp="1"/>
          </p:cNvSpPr>
          <p:nvPr>
            <p:ph type="title" hasCustomPrompt="1"/>
          </p:nvPr>
        </p:nvSpPr>
        <p:spPr>
          <a:xfrm>
            <a:off x="907627" y="1508760"/>
            <a:ext cx="7518132" cy="749493"/>
          </a:xfrm>
        </p:spPr>
        <p:txBody>
          <a:bodyPr wrap="square" lIns="0" tIns="0" rIns="0" bIns="0" anchor="t" anchorCtr="0">
            <a:spAutoFit/>
          </a:bodyPr>
          <a:lstStyle>
            <a:lvl1pPr algn="l">
              <a:lnSpc>
                <a:spcPts val="5733"/>
              </a:lnSpc>
              <a:defRPr sz="5333" b="0">
                <a:solidFill>
                  <a:srgbClr val="FFFFFF"/>
                </a:solidFill>
              </a:defRPr>
            </a:lvl1pPr>
          </a:lstStyle>
          <a:p>
            <a:r>
              <a:rPr lang="en-US" dirty="0"/>
              <a:t>Click to add title</a:t>
            </a:r>
          </a:p>
        </p:txBody>
      </p:sp>
      <p:sp>
        <p:nvSpPr>
          <p:cNvPr id="13" name="Rectangle 12"/>
          <p:cNvSpPr/>
          <p:nvPr userDrawn="1"/>
        </p:nvSpPr>
        <p:spPr>
          <a:xfrm>
            <a:off x="11460480" y="0"/>
            <a:ext cx="73152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pic>
        <p:nvPicPr>
          <p:cNvPr id="10" name="Picture 9" descr="cloud_only copy.png"/>
          <p:cNvPicPr>
            <a:picLocks noChangeAspect="1"/>
          </p:cNvPicPr>
          <p:nvPr userDrawn="1"/>
        </p:nvPicPr>
        <p:blipFill rotWithShape="1">
          <a:blip r:embed="rId2" cstate="screen">
            <a:alphaModFix amt="12000"/>
            <a:extLst>
              <a:ext uri="{28A0092B-C50C-407E-A947-70E740481C1C}">
                <a14:useLocalDpi xmlns:a14="http://schemas.microsoft.com/office/drawing/2010/main" val="0"/>
              </a:ext>
            </a:extLst>
          </a:blip>
          <a:srcRect/>
          <a:stretch/>
        </p:blipFill>
        <p:spPr>
          <a:xfrm>
            <a:off x="7665267" y="2661719"/>
            <a:ext cx="4526733" cy="3766243"/>
          </a:xfrm>
          <a:prstGeom prst="rect">
            <a:avLst/>
          </a:prstGeom>
        </p:spPr>
      </p:pic>
      <p:sp>
        <p:nvSpPr>
          <p:cNvPr id="11" name="TextBox 10"/>
          <p:cNvSpPr txBox="1"/>
          <p:nvPr userDrawn="1"/>
        </p:nvSpPr>
        <p:spPr>
          <a:xfrm>
            <a:off x="10526156" y="6551495"/>
            <a:ext cx="1097280" cy="164212"/>
          </a:xfrm>
          <a:prstGeom prst="rect">
            <a:avLst/>
          </a:prstGeom>
          <a:noFill/>
        </p:spPr>
        <p:txBody>
          <a:bodyPr wrap="square" lIns="0" tIns="0" rIns="0" bIns="0" rtlCol="0" anchor="ctr" anchorCtr="0">
            <a:spAutoFit/>
          </a:bodyPr>
          <a:lstStyle/>
          <a:p>
            <a:pPr defTabSz="609585"/>
            <a:r>
              <a:rPr lang="en-US" sz="1067" kern="0" spc="-40" dirty="0">
                <a:solidFill>
                  <a:prstClr val="white"/>
                </a:solidFill>
                <a:cs typeface="Arial"/>
              </a:rPr>
              <a:t>© IBM Corporation </a:t>
            </a:r>
          </a:p>
        </p:txBody>
      </p:sp>
      <p:sp>
        <p:nvSpPr>
          <p:cNvPr id="14" name="TextBox 13"/>
          <p:cNvSpPr txBox="1"/>
          <p:nvPr userDrawn="1"/>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white"/>
                </a:solidFill>
                <a:cs typeface="Arial"/>
              </a:rPr>
              <a:pPr defTabSz="609585"/>
              <a:t>‹#›</a:t>
            </a:fld>
            <a:endParaRPr lang="en-US" sz="1067" kern="0" spc="-40" dirty="0">
              <a:solidFill>
                <a:prstClr val="white"/>
              </a:solidFill>
              <a:cs typeface="Arial"/>
            </a:endParaRPr>
          </a:p>
        </p:txBody>
      </p:sp>
    </p:spTree>
    <p:extLst>
      <p:ext uri="{BB962C8B-B14F-4D97-AF65-F5344CB8AC3E}">
        <p14:creationId xmlns:p14="http://schemas.microsoft.com/office/powerpoint/2010/main" val="396467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6" name="Title 1"/>
          <p:cNvSpPr>
            <a:spLocks noGrp="1"/>
          </p:cNvSpPr>
          <p:nvPr>
            <p:ph type="ctrTitle" hasCustomPrompt="1"/>
          </p:nvPr>
        </p:nvSpPr>
        <p:spPr>
          <a:xfrm>
            <a:off x="2926080" y="3931920"/>
            <a:ext cx="9265920" cy="457200"/>
          </a:xfrm>
        </p:spPr>
        <p:txBody>
          <a:bodyPr lIns="0" tIns="0" rIns="0" bIns="0">
            <a:noAutofit/>
          </a:bodyPr>
          <a:lstStyle>
            <a:lvl1pPr algn="l">
              <a:defRPr sz="3733" b="1">
                <a:solidFill>
                  <a:srgbClr val="FFFFFF"/>
                </a:solidFill>
              </a:defRPr>
            </a:lvl1pPr>
          </a:lstStyle>
          <a:p>
            <a:r>
              <a:rPr lang="en-US" dirty="0"/>
              <a:t>Enter Text</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2122" y="1433615"/>
            <a:ext cx="3890356" cy="2468880"/>
          </a:xfrm>
          <a:prstGeom prst="rect">
            <a:avLst/>
          </a:prstGeom>
        </p:spPr>
      </p:pic>
      <p:sp>
        <p:nvSpPr>
          <p:cNvPr id="9" name="TextBox 8"/>
          <p:cNvSpPr txBox="1"/>
          <p:nvPr userDrawn="1"/>
        </p:nvSpPr>
        <p:spPr>
          <a:xfrm>
            <a:off x="10526156" y="6551495"/>
            <a:ext cx="1097280" cy="164212"/>
          </a:xfrm>
          <a:prstGeom prst="rect">
            <a:avLst/>
          </a:prstGeom>
          <a:noFill/>
        </p:spPr>
        <p:txBody>
          <a:bodyPr wrap="square" lIns="0" tIns="0" rIns="0" bIns="0" rtlCol="0" anchor="ctr" anchorCtr="0">
            <a:spAutoFit/>
          </a:bodyPr>
          <a:lstStyle/>
          <a:p>
            <a:pPr defTabSz="609585"/>
            <a:r>
              <a:rPr lang="en-US" sz="1067" kern="0" spc="-40" dirty="0">
                <a:solidFill>
                  <a:prstClr val="white"/>
                </a:solidFill>
                <a:cs typeface="Arial"/>
              </a:rPr>
              <a:t>© IBM Corporation </a:t>
            </a:r>
          </a:p>
        </p:txBody>
      </p:sp>
      <p:sp>
        <p:nvSpPr>
          <p:cNvPr id="10" name="TextBox 9"/>
          <p:cNvSpPr txBox="1"/>
          <p:nvPr userDrawn="1"/>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white"/>
                </a:solidFill>
                <a:cs typeface="Arial"/>
              </a:rPr>
              <a:pPr defTabSz="609585"/>
              <a:t>‹#›</a:t>
            </a:fld>
            <a:endParaRPr lang="en-US" sz="1067" kern="0" spc="-40" dirty="0">
              <a:solidFill>
                <a:prstClr val="white"/>
              </a:solidFill>
              <a:cs typeface="Arial"/>
            </a:endParaRPr>
          </a:p>
        </p:txBody>
      </p:sp>
    </p:spTree>
    <p:extLst>
      <p:ext uri="{BB962C8B-B14F-4D97-AF65-F5344CB8AC3E}">
        <p14:creationId xmlns:p14="http://schemas.microsoft.com/office/powerpoint/2010/main" val="144453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861" y="6205573"/>
            <a:ext cx="797248" cy="448243"/>
          </a:xfrm>
          <a:prstGeom prst="rect">
            <a:avLst/>
          </a:prstGeom>
        </p:spPr>
      </p:pic>
    </p:spTree>
    <p:extLst>
      <p:ext uri="{BB962C8B-B14F-4D97-AF65-F5344CB8AC3E}">
        <p14:creationId xmlns:p14="http://schemas.microsoft.com/office/powerpoint/2010/main" val="258416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Tree>
    <p:extLst>
      <p:ext uri="{BB962C8B-B14F-4D97-AF65-F5344CB8AC3E}">
        <p14:creationId xmlns:p14="http://schemas.microsoft.com/office/powerpoint/2010/main" val="257416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 one column format">
    <p:spTree>
      <p:nvGrpSpPr>
        <p:cNvPr id="1" name=""/>
        <p:cNvGrpSpPr/>
        <p:nvPr/>
      </p:nvGrpSpPr>
      <p:grpSpPr>
        <a:xfrm>
          <a:off x="0" y="0"/>
          <a:ext cx="0" cy="0"/>
          <a:chOff x="0" y="0"/>
          <a:chExt cx="0" cy="0"/>
        </a:xfrm>
      </p:grpSpPr>
      <p:sp>
        <p:nvSpPr>
          <p:cNvPr id="13" name="Title 12"/>
          <p:cNvSpPr>
            <a:spLocks noGrp="1"/>
          </p:cNvSpPr>
          <p:nvPr>
            <p:ph type="title"/>
          </p:nvPr>
        </p:nvSpPr>
        <p:spPr>
          <a:xfrm>
            <a:off x="483026" y="365760"/>
            <a:ext cx="10855537" cy="492443"/>
          </a:xfrm>
          <a:prstGeom prst="rect">
            <a:avLst/>
          </a:prstGeom>
        </p:spPr>
        <p:txBody>
          <a:bodyPr lIns="0" tIns="0" rIns="0" bIns="0"/>
          <a:lstStyle>
            <a:lvl1pPr>
              <a:defRPr>
                <a:solidFill>
                  <a:schemeClr val="tx1"/>
                </a:solidFill>
              </a:defRPr>
            </a:lvl1pPr>
          </a:lstStyle>
          <a:p>
            <a:r>
              <a:rPr lang="en-US" dirty="0"/>
              <a:t>Click to edit Master title style</a:t>
            </a:r>
          </a:p>
        </p:txBody>
      </p:sp>
      <p:sp>
        <p:nvSpPr>
          <p:cNvPr id="15" name="Text Placeholder 14"/>
          <p:cNvSpPr>
            <a:spLocks noGrp="1"/>
          </p:cNvSpPr>
          <p:nvPr>
            <p:ph type="body" sz="quarter" idx="10"/>
          </p:nvPr>
        </p:nvSpPr>
        <p:spPr>
          <a:xfrm>
            <a:off x="483026" y="1828801"/>
            <a:ext cx="10855537" cy="1666097"/>
          </a:xfrm>
          <a:prstGeom prst="rect">
            <a:avLst/>
          </a:prstGeom>
        </p:spPr>
        <p:txBody>
          <a:bodyPr lIns="0" tIns="0" rIns="0" bIns="0"/>
          <a:lstStyle>
            <a:lvl1pPr algn="l">
              <a:spcBef>
                <a:spcPts val="1200"/>
              </a:spcBef>
              <a:defRPr sz="1867"/>
            </a:lvl1pPr>
            <a:lvl2pPr marL="609585" indent="-304792" algn="l">
              <a:defRPr sz="1867"/>
            </a:lvl2pPr>
            <a:lvl3pPr marL="914377" indent="-304792" algn="l">
              <a:defRPr sz="1867"/>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2580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heme">
    <p:spTree>
      <p:nvGrpSpPr>
        <p:cNvPr id="1" name=""/>
        <p:cNvGrpSpPr/>
        <p:nvPr/>
      </p:nvGrpSpPr>
      <p:grpSpPr>
        <a:xfrm>
          <a:off x="0" y="0"/>
          <a:ext cx="0" cy="0"/>
          <a:chOff x="0" y="0"/>
          <a:chExt cx="0" cy="0"/>
        </a:xfrm>
      </p:grpSpPr>
      <p:sp>
        <p:nvSpPr>
          <p:cNvPr id="2" name="Footer Placeholder 7"/>
          <p:cNvSpPr>
            <a:spLocks noGrp="1"/>
          </p:cNvSpPr>
          <p:nvPr>
            <p:ph type="ftr" sz="quarter" idx="10"/>
          </p:nvPr>
        </p:nvSpPr>
        <p:spPr>
          <a:xfrm>
            <a:off x="10769600" y="6650356"/>
            <a:ext cx="1422400" cy="201931"/>
          </a:xfrm>
          <a:prstGeom prst="rect">
            <a:avLst/>
          </a:prstGeom>
        </p:spPr>
        <p:txBody>
          <a:bodyPr vert="horz" lIns="91440" tIns="45720" rIns="91440" bIns="45720" rtlCol="0" anchor="ctr"/>
          <a:lstStyle>
            <a:lvl1pPr algn="r" fontAlgn="auto">
              <a:spcBef>
                <a:spcPts val="0"/>
              </a:spcBef>
              <a:spcAft>
                <a:spcPts val="0"/>
              </a:spcAft>
              <a:defRPr lang="en-US" sz="800" b="0" i="0">
                <a:solidFill>
                  <a:prstClr val="white"/>
                </a:solidFill>
                <a:effectLst/>
                <a:latin typeface="Arial" panose="020B0604020202020204" pitchFamily="34" charset="0"/>
                <a:cs typeface="Arial" pitchFamily="34" charset="0"/>
              </a:defRPr>
            </a:lvl1pPr>
          </a:lstStyle>
          <a:p>
            <a:pPr>
              <a:defRPr/>
            </a:pPr>
            <a:endParaRPr/>
          </a:p>
        </p:txBody>
      </p:sp>
    </p:spTree>
    <p:extLst>
      <p:ext uri="{BB962C8B-B14F-4D97-AF65-F5344CB8AC3E}">
        <p14:creationId xmlns:p14="http://schemas.microsoft.com/office/powerpoint/2010/main" val="3470507848"/>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32000" y="3255645"/>
            <a:ext cx="9448800" cy="1362075"/>
          </a:xfrm>
          <a:prstGeom prst="rect">
            <a:avLst/>
          </a:prstGeom>
        </p:spPr>
        <p:txBody>
          <a:bodyPr anchor="t" anchorCtr="0">
            <a:noAutofit/>
          </a:bodyPr>
          <a:lstStyle>
            <a:lvl1pPr algn="ctr">
              <a:defRPr sz="4800" b="1" cap="none">
                <a:solidFill>
                  <a:schemeClr val="accent6"/>
                </a:solidFill>
                <a:effectLst>
                  <a:outerShdw blurRad="50800" dist="38100" dir="2700000" algn="tl" rotWithShape="0">
                    <a:prstClr val="black">
                      <a:alpha val="25000"/>
                    </a:prstClr>
                  </a:outerShdw>
                </a:effectLst>
                <a:latin typeface="Arial" pitchFamily="34" charset="0"/>
                <a:cs typeface="Arial" pitchFamily="34" charset="0"/>
              </a:defRPr>
            </a:lvl1pPr>
          </a:lstStyle>
          <a:p>
            <a:r>
              <a:rPr lang="en-US" dirty="0"/>
              <a:t>Click to edit Master title style</a:t>
            </a:r>
          </a:p>
        </p:txBody>
      </p:sp>
    </p:spTree>
    <p:extLst>
      <p:ext uri="{BB962C8B-B14F-4D97-AF65-F5344CB8AC3E}">
        <p14:creationId xmlns:p14="http://schemas.microsoft.com/office/powerpoint/2010/main" val="3070739358"/>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Content">
    <p:spTree>
      <p:nvGrpSpPr>
        <p:cNvPr id="1" name=""/>
        <p:cNvGrpSpPr/>
        <p:nvPr/>
      </p:nvGrpSpPr>
      <p:grpSpPr>
        <a:xfrm>
          <a:off x="0" y="0"/>
          <a:ext cx="0" cy="0"/>
          <a:chOff x="0" y="0"/>
          <a:chExt cx="0" cy="0"/>
        </a:xfrm>
      </p:grpSpPr>
      <p:sp>
        <p:nvSpPr>
          <p:cNvPr id="10" name="Title 1"/>
          <p:cNvSpPr>
            <a:spLocks noGrp="1"/>
          </p:cNvSpPr>
          <p:nvPr>
            <p:ph type="title"/>
          </p:nvPr>
        </p:nvSpPr>
        <p:spPr>
          <a:xfrm>
            <a:off x="2946400" y="1468120"/>
            <a:ext cx="7823200" cy="406400"/>
          </a:xfrm>
          <a:prstGeom prst="rect">
            <a:avLst/>
          </a:prstGeom>
        </p:spPr>
        <p:txBody>
          <a:bodyPr anchor="ctr" anchorCtr="0">
            <a:noAutofit/>
          </a:bodyPr>
          <a:lstStyle>
            <a:lvl1pPr marL="0" indent="0" algn="ctr">
              <a:lnSpc>
                <a:spcPct val="100000"/>
              </a:lnSpc>
              <a:spcAft>
                <a:spcPts val="0"/>
              </a:spcAft>
              <a:defRPr sz="3733" b="1">
                <a:solidFill>
                  <a:schemeClr val="accent6"/>
                </a:solidFill>
                <a:effectLst>
                  <a:outerShdw blurRad="50800" dist="38100" dir="2700000" algn="tl">
                    <a:srgbClr val="000000">
                      <a:alpha val="25000"/>
                    </a:srgbClr>
                  </a:outerShdw>
                </a:effectLst>
                <a:latin typeface="Arial" pitchFamily="34" charset="0"/>
                <a:cs typeface="Arial" pitchFamily="34" charset="0"/>
              </a:defRPr>
            </a:lvl1pPr>
          </a:lstStyle>
          <a:p>
            <a:r>
              <a:rPr lang="en-US" dirty="0"/>
              <a:t>Click to edit Master title style</a:t>
            </a:r>
          </a:p>
        </p:txBody>
      </p:sp>
      <p:sp>
        <p:nvSpPr>
          <p:cNvPr id="11" name="Content Placeholder 2"/>
          <p:cNvSpPr>
            <a:spLocks noGrp="1"/>
          </p:cNvSpPr>
          <p:nvPr>
            <p:ph idx="1"/>
          </p:nvPr>
        </p:nvSpPr>
        <p:spPr>
          <a:xfrm>
            <a:off x="2743200" y="2148840"/>
            <a:ext cx="8331200" cy="3931920"/>
          </a:xfrm>
          <a:prstGeom prst="rect">
            <a:avLst/>
          </a:prstGeom>
        </p:spPr>
        <p:txBody>
          <a:bodyPr>
            <a:noAutofit/>
          </a:bodyPr>
          <a:lstStyle>
            <a:lvl1pPr marL="226478" indent="-226478">
              <a:buClr>
                <a:schemeClr val="accent3"/>
              </a:buClr>
              <a:defRPr sz="3200" b="0">
                <a:solidFill>
                  <a:schemeClr val="accent2">
                    <a:lumMod val="50000"/>
                  </a:schemeClr>
                </a:solidFill>
                <a:latin typeface="Arial" pitchFamily="34" charset="0"/>
                <a:cs typeface="Arial" pitchFamily="34" charset="0"/>
              </a:defRPr>
            </a:lvl1pPr>
            <a:lvl2pPr>
              <a:buClr>
                <a:schemeClr val="accent2"/>
              </a:buClr>
              <a:defRPr sz="2933" b="0">
                <a:solidFill>
                  <a:schemeClr val="accent2">
                    <a:lumMod val="50000"/>
                  </a:schemeClr>
                </a:solidFill>
                <a:latin typeface="Arial" pitchFamily="34" charset="0"/>
                <a:cs typeface="Arial" pitchFamily="34" charset="0"/>
              </a:defRPr>
            </a:lvl2pPr>
            <a:lvl3pPr>
              <a:buClr>
                <a:schemeClr val="accent3"/>
              </a:buClr>
              <a:defRPr sz="2667" b="0">
                <a:solidFill>
                  <a:schemeClr val="accent2">
                    <a:lumMod val="50000"/>
                  </a:schemeClr>
                </a:solidFill>
                <a:latin typeface="Arial" pitchFamily="34" charset="0"/>
                <a:cs typeface="Arial" pitchFamily="34" charset="0"/>
              </a:defRPr>
            </a:lvl3pPr>
            <a:lvl4pPr>
              <a:buClr>
                <a:schemeClr val="accent5"/>
              </a:buClr>
              <a:defRPr sz="2400" b="0">
                <a:solidFill>
                  <a:schemeClr val="accent2">
                    <a:lumMod val="50000"/>
                  </a:schemeClr>
                </a:solidFill>
                <a:latin typeface="Arial" pitchFamily="34" charset="0"/>
                <a:cs typeface="Arial" pitchFamily="34" charset="0"/>
              </a:defRPr>
            </a:lvl4pPr>
            <a:lvl5pPr>
              <a:buClr>
                <a:schemeClr val="accent1"/>
              </a:buClr>
              <a:defRPr sz="2400" b="0">
                <a:solidFill>
                  <a:schemeClr val="accent2">
                    <a:lumMod val="50000"/>
                  </a:schemeClr>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969478"/>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202" y="611188"/>
            <a:ext cx="11688233" cy="492443"/>
          </a:xfrm>
        </p:spPr>
        <p:txBody>
          <a:bodyPr/>
          <a:lstStyle/>
          <a:p>
            <a:r>
              <a:rPr lang="en-US"/>
              <a:t>Click to edit Master title style</a:t>
            </a:r>
          </a:p>
        </p:txBody>
      </p:sp>
      <p:sp>
        <p:nvSpPr>
          <p:cNvPr id="3" name="Table Placeholder 2"/>
          <p:cNvSpPr>
            <a:spLocks noGrp="1"/>
          </p:cNvSpPr>
          <p:nvPr>
            <p:ph type="tbl" idx="1"/>
          </p:nvPr>
        </p:nvSpPr>
        <p:spPr>
          <a:xfrm>
            <a:off x="203200" y="1828801"/>
            <a:ext cx="11684000" cy="430887"/>
          </a:xfrm>
        </p:spPr>
        <p:txBody>
          <a:bodyPr/>
          <a:lstStyle/>
          <a:p>
            <a:pPr lvl="0"/>
            <a:endParaRPr lang="en-US" noProof="0" dirty="0"/>
          </a:p>
        </p:txBody>
      </p:sp>
    </p:spTree>
    <p:extLst>
      <p:ext uri="{BB962C8B-B14F-4D97-AF65-F5344CB8AC3E}">
        <p14:creationId xmlns:p14="http://schemas.microsoft.com/office/powerpoint/2010/main" val="2668917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Vertical layout">
    <p:spTree>
      <p:nvGrpSpPr>
        <p:cNvPr id="1" name=""/>
        <p:cNvGrpSpPr/>
        <p:nvPr/>
      </p:nvGrpSpPr>
      <p:grpSpPr>
        <a:xfrm>
          <a:off x="0" y="0"/>
          <a:ext cx="0" cy="0"/>
          <a:chOff x="0" y="0"/>
          <a:chExt cx="0" cy="0"/>
        </a:xfrm>
      </p:grpSpPr>
      <p:sp>
        <p:nvSpPr>
          <p:cNvPr id="13" name="Rectangle 12"/>
          <p:cNvSpPr/>
          <p:nvPr/>
        </p:nvSpPr>
        <p:spPr>
          <a:xfrm>
            <a:off x="0" y="4846320"/>
            <a:ext cx="12192000" cy="201168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endParaRPr>
          </a:p>
        </p:txBody>
      </p:sp>
      <p:grpSp>
        <p:nvGrpSpPr>
          <p:cNvPr id="3" name="Group 2"/>
          <p:cNvGrpSpPr/>
          <p:nvPr/>
        </p:nvGrpSpPr>
        <p:grpSpPr>
          <a:xfrm>
            <a:off x="480937" y="268819"/>
            <a:ext cx="675615" cy="172508"/>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1" name="TextBox 10"/>
          <p:cNvSpPr txBox="1"/>
          <p:nvPr/>
        </p:nvSpPr>
        <p:spPr>
          <a:xfrm>
            <a:off x="11643629"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FFFFFF"/>
                </a:solidFill>
                <a:cs typeface="Arial"/>
              </a:rPr>
              <a:pPr defTabSz="609585"/>
              <a:t>‹#›</a:t>
            </a:fld>
            <a:endParaRPr lang="en-US" sz="1067" kern="0" spc="-40" dirty="0">
              <a:solidFill>
                <a:srgbClr val="FFFFFF"/>
              </a:solidFill>
              <a:cs typeface="Arial"/>
            </a:endParaRPr>
          </a:p>
        </p:txBody>
      </p:sp>
      <p:sp>
        <p:nvSpPr>
          <p:cNvPr id="10" name="TextBox 9"/>
          <p:cNvSpPr txBox="1"/>
          <p:nvPr/>
        </p:nvSpPr>
        <p:spPr>
          <a:xfrm>
            <a:off x="10534529"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FFFFFF"/>
                </a:solidFill>
                <a:cs typeface="Arial"/>
              </a:rPr>
              <a:t>© IBM Corporation </a:t>
            </a:r>
          </a:p>
        </p:txBody>
      </p:sp>
      <p:pic>
        <p:nvPicPr>
          <p:cNvPr id="14" name="Picture 13" descr="cloud_only copy.png"/>
          <p:cNvPicPr>
            <a:picLocks noChangeAspect="1"/>
          </p:cNvPicPr>
          <p:nvPr/>
        </p:nvPicPr>
        <p:blipFill rotWithShape="1">
          <a:blip r:embed="rId2" cstate="print">
            <a:alphaModFix/>
            <a:extLst>
              <a:ext uri="{28A0092B-C50C-407E-A947-70E740481C1C}">
                <a14:useLocalDpi xmlns:a14="http://schemas.microsoft.com/office/drawing/2010/main"/>
              </a:ext>
            </a:extLst>
          </a:blip>
          <a:stretch/>
        </p:blipFill>
        <p:spPr>
          <a:xfrm>
            <a:off x="315878" y="6086395"/>
            <a:ext cx="796613" cy="601524"/>
          </a:xfrm>
          <a:prstGeom prst="rect">
            <a:avLst/>
          </a:prstGeom>
        </p:spPr>
      </p:pic>
      <p:sp>
        <p:nvSpPr>
          <p:cNvPr id="23" name="Text Placeholder 6"/>
          <p:cNvSpPr>
            <a:spLocks noGrp="1"/>
          </p:cNvSpPr>
          <p:nvPr>
            <p:ph type="body" sz="quarter" idx="12" hasCustomPrompt="1"/>
          </p:nvPr>
        </p:nvSpPr>
        <p:spPr>
          <a:xfrm>
            <a:off x="457200" y="594567"/>
            <a:ext cx="10363200" cy="1005840"/>
          </a:xfrm>
        </p:spPr>
        <p:txBody>
          <a:bodyPr lIns="0" tIns="0" rIns="0" bIns="0" anchor="t" anchorCtr="0">
            <a:noAutofit/>
          </a:bodyPr>
          <a:lstStyle>
            <a:lvl1pPr marL="0" indent="0">
              <a:lnSpc>
                <a:spcPts val="3467"/>
              </a:lnSpc>
              <a:spcBef>
                <a:spcPts val="800"/>
              </a:spcBef>
              <a:buNone/>
              <a:defRPr sz="32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sp>
        <p:nvSpPr>
          <p:cNvPr id="12" name="Rectangle 11"/>
          <p:cNvSpPr/>
          <p:nvPr userDrawn="1"/>
        </p:nvSpPr>
        <p:spPr>
          <a:xfrm>
            <a:off x="0" y="4846320"/>
            <a:ext cx="12192000" cy="201168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endParaRPr>
          </a:p>
        </p:txBody>
      </p:sp>
      <p:grpSp>
        <p:nvGrpSpPr>
          <p:cNvPr id="15" name="Group 14"/>
          <p:cNvGrpSpPr/>
          <p:nvPr userDrawn="1"/>
        </p:nvGrpSpPr>
        <p:grpSpPr>
          <a:xfrm>
            <a:off x="480937" y="268819"/>
            <a:ext cx="675615" cy="172508"/>
            <a:chOff x="360699" y="268817"/>
            <a:chExt cx="506711" cy="172508"/>
          </a:xfrm>
          <a:solidFill>
            <a:srgbClr val="08557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17" name="Rectangle 1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8" name="TextBox 17"/>
          <p:cNvSpPr txBox="1"/>
          <p:nvPr userDrawn="1"/>
        </p:nvSpPr>
        <p:spPr>
          <a:xfrm>
            <a:off x="11643629"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FFFFFF"/>
                </a:solidFill>
                <a:cs typeface="Arial"/>
              </a:rPr>
              <a:pPr defTabSz="609585"/>
              <a:t>‹#›</a:t>
            </a:fld>
            <a:endParaRPr lang="en-US" sz="1067" kern="0" spc="-40" dirty="0">
              <a:solidFill>
                <a:srgbClr val="FFFFFF"/>
              </a:solidFill>
              <a:cs typeface="Arial"/>
            </a:endParaRPr>
          </a:p>
        </p:txBody>
      </p:sp>
      <p:sp>
        <p:nvSpPr>
          <p:cNvPr id="19" name="TextBox 18"/>
          <p:cNvSpPr txBox="1"/>
          <p:nvPr userDrawn="1"/>
        </p:nvSpPr>
        <p:spPr>
          <a:xfrm>
            <a:off x="10534529"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FFFFFF"/>
                </a:solidFill>
                <a:cs typeface="Arial"/>
              </a:rPr>
              <a:t>© IBM Corporation </a:t>
            </a:r>
          </a:p>
        </p:txBody>
      </p:sp>
      <p:pic>
        <p:nvPicPr>
          <p:cNvPr id="20" name="Picture 1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315878" y="6086395"/>
            <a:ext cx="796613" cy="601524"/>
          </a:xfrm>
          <a:prstGeom prst="rect">
            <a:avLst/>
          </a:prstGeom>
        </p:spPr>
      </p:pic>
    </p:spTree>
    <p:extLst>
      <p:ext uri="{BB962C8B-B14F-4D97-AF65-F5344CB8AC3E}">
        <p14:creationId xmlns:p14="http://schemas.microsoft.com/office/powerpoint/2010/main" val="37948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0" y="1795463"/>
            <a:ext cx="5674784" cy="436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81185" y="1795463"/>
            <a:ext cx="5676900" cy="436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sz="quarter" idx="10"/>
          </p:nvPr>
        </p:nvSpPr>
        <p:spPr>
          <a:ln/>
        </p:spPr>
        <p:txBody>
          <a:bodyPr/>
          <a:lstStyle>
            <a:lvl1pPr>
              <a:defRPr/>
            </a:lvl1pPr>
          </a:lstStyle>
          <a:p>
            <a:pPr>
              <a:defRPr/>
            </a:pPr>
            <a:fld id="{FE807B21-BB57-4F15-9DED-55D0B15C83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31562710"/>
      </p:ext>
    </p:extLst>
  </p:cSld>
  <p:clrMapOvr>
    <a:masterClrMapping/>
  </p:clrMapOvr>
  <p:transition spd="med">
    <p:split orient="vert"/>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1F3864"/>
        </a:solidFill>
        <a:effectLst/>
      </p:bgPr>
    </p:bg>
    <p:spTree>
      <p:nvGrpSpPr>
        <p:cNvPr id="1" name="Shape 78"/>
        <p:cNvGrpSpPr/>
        <p:nvPr/>
      </p:nvGrpSpPr>
      <p:grpSpPr>
        <a:xfrm>
          <a:off x="0" y="0"/>
          <a:ext cx="0" cy="0"/>
          <a:chOff x="0" y="0"/>
          <a:chExt cx="0" cy="0"/>
        </a:xfrm>
      </p:grpSpPr>
      <p:sp>
        <p:nvSpPr>
          <p:cNvPr id="80" name="Shape 80"/>
          <p:cNvSpPr txBox="1">
            <a:spLocks noGrp="1"/>
          </p:cNvSpPr>
          <p:nvPr>
            <p:ph type="body" idx="1"/>
          </p:nvPr>
        </p:nvSpPr>
        <p:spPr>
          <a:xfrm>
            <a:off x="254001" y="1908173"/>
            <a:ext cx="11645999" cy="443233"/>
          </a:xfrm>
          <a:prstGeom prst="rect">
            <a:avLst/>
          </a:prstGeom>
          <a:noFill/>
          <a:ln>
            <a:noFill/>
          </a:ln>
        </p:spPr>
        <p:txBody>
          <a:bodyPr lIns="91425" tIns="91425" rIns="91425" bIns="91425" anchor="t" anchorCtr="0"/>
          <a:lstStyle>
            <a:lvl1pPr marL="0" marR="0" lvl="0" indent="0" algn="l" rtl="0">
              <a:lnSpc>
                <a:spcPct val="90000"/>
              </a:lnSpc>
              <a:spcBef>
                <a:spcPts val="1067"/>
              </a:spcBef>
              <a:spcAft>
                <a:spcPts val="0"/>
              </a:spcAft>
              <a:buClr>
                <a:schemeClr val="dk1"/>
              </a:buClr>
              <a:buFont typeface="Noto Sans Symbols"/>
              <a:buNone/>
              <a:defRPr sz="1867" b="0" i="0" u="none" strike="noStrike" cap="none">
                <a:solidFill>
                  <a:schemeClr val="tx2"/>
                </a:solidFill>
                <a:latin typeface="Arial"/>
                <a:ea typeface="Arial"/>
                <a:cs typeface="Arial"/>
                <a:sym typeface="Arial"/>
              </a:defRPr>
            </a:lvl1pPr>
            <a:lvl2pPr marL="457189" marR="0" lvl="1" indent="0" algn="l" rtl="0">
              <a:lnSpc>
                <a:spcPct val="90000"/>
              </a:lnSpc>
              <a:spcBef>
                <a:spcPts val="533"/>
              </a:spcBef>
              <a:spcAft>
                <a:spcPts val="0"/>
              </a:spcAft>
              <a:buClr>
                <a:schemeClr val="dk1"/>
              </a:buClr>
              <a:buFont typeface="Arial"/>
              <a:buNone/>
              <a:defRPr sz="1867" b="0" i="0" u="none" strike="noStrike" cap="none">
                <a:solidFill>
                  <a:schemeClr val="dk1"/>
                </a:solidFill>
                <a:latin typeface="Arial"/>
                <a:ea typeface="Arial"/>
                <a:cs typeface="Arial"/>
                <a:sym typeface="Arial"/>
              </a:defRPr>
            </a:lvl2pPr>
            <a:lvl3pPr marL="914377" marR="0" lvl="2" indent="0" algn="l" rtl="0">
              <a:lnSpc>
                <a:spcPct val="90000"/>
              </a:lnSpc>
              <a:spcBef>
                <a:spcPts val="533"/>
              </a:spcBef>
              <a:spcAft>
                <a:spcPts val="0"/>
              </a:spcAft>
              <a:buClr>
                <a:schemeClr val="dk1"/>
              </a:buClr>
              <a:buFont typeface="Arial"/>
              <a:buNone/>
              <a:defRPr sz="1867" b="0" i="0" u="none" strike="noStrike" cap="none">
                <a:solidFill>
                  <a:schemeClr val="dk1"/>
                </a:solidFill>
                <a:latin typeface="Arial"/>
                <a:ea typeface="Arial"/>
                <a:cs typeface="Arial"/>
                <a:sym typeface="Arial"/>
              </a:defRPr>
            </a:lvl3pPr>
            <a:lvl4pPr marL="1608626" marR="0" lvl="3" indent="118530" algn="l" rtl="0">
              <a:lnSpc>
                <a:spcPct val="90000"/>
              </a:lnSpc>
              <a:spcBef>
                <a:spcPts val="533"/>
              </a:spcBef>
              <a:spcAft>
                <a:spcPts val="0"/>
              </a:spcAft>
              <a:buClr>
                <a:schemeClr val="dk1"/>
              </a:buClr>
              <a:buSzPct val="100000"/>
              <a:buFont typeface="Arial"/>
              <a:buChar char="•"/>
              <a:defRPr sz="1867" b="0" i="0" u="none" strike="noStrike" cap="none">
                <a:solidFill>
                  <a:schemeClr val="dk1"/>
                </a:solidFill>
                <a:latin typeface="Arial"/>
                <a:ea typeface="Arial"/>
                <a:cs typeface="Arial"/>
                <a:sym typeface="Arial"/>
              </a:defRPr>
            </a:lvl4pPr>
            <a:lvl5pPr marL="2065815" marR="0" lvl="4" indent="118530" algn="l" rtl="0">
              <a:lnSpc>
                <a:spcPct val="90000"/>
              </a:lnSpc>
              <a:spcBef>
                <a:spcPts val="533"/>
              </a:spcBef>
              <a:spcAft>
                <a:spcPts val="0"/>
              </a:spcAft>
              <a:buClr>
                <a:schemeClr val="dk1"/>
              </a:buClr>
              <a:buSzPct val="100000"/>
              <a:buFont typeface="Arial"/>
              <a:buChar char="•"/>
              <a:defRPr sz="1867" b="0" i="0" u="none" strike="noStrike" cap="none">
                <a:solidFill>
                  <a:schemeClr val="dk1"/>
                </a:solidFill>
                <a:latin typeface="Arial"/>
                <a:ea typeface="Arial"/>
                <a:cs typeface="Arial"/>
                <a:sym typeface="Arial"/>
              </a:defRPr>
            </a:lvl5pPr>
            <a:lvl6pPr marL="2523004" marR="0" lvl="5" indent="118530" algn="l" rtl="0">
              <a:lnSpc>
                <a:spcPct val="90000"/>
              </a:lnSpc>
              <a:spcBef>
                <a:spcPts val="533"/>
              </a:spcBef>
              <a:spcAft>
                <a:spcPts val="0"/>
              </a:spcAft>
              <a:buClr>
                <a:schemeClr val="dk1"/>
              </a:buClr>
              <a:buSzPct val="100000"/>
              <a:buFont typeface="Arial"/>
              <a:buChar char="•"/>
              <a:defRPr sz="1867" b="0" i="0" u="none" strike="noStrike" cap="none">
                <a:solidFill>
                  <a:schemeClr val="dk1"/>
                </a:solidFill>
                <a:latin typeface="Calibri"/>
                <a:ea typeface="Calibri"/>
                <a:cs typeface="Calibri"/>
                <a:sym typeface="Calibri"/>
              </a:defRPr>
            </a:lvl6pPr>
            <a:lvl7pPr marL="2980192" marR="0" lvl="6" indent="118530" algn="l" rtl="0">
              <a:lnSpc>
                <a:spcPct val="90000"/>
              </a:lnSpc>
              <a:spcBef>
                <a:spcPts val="533"/>
              </a:spcBef>
              <a:spcAft>
                <a:spcPts val="0"/>
              </a:spcAft>
              <a:buClr>
                <a:schemeClr val="dk1"/>
              </a:buClr>
              <a:buSzPct val="100000"/>
              <a:buFont typeface="Arial"/>
              <a:buChar char="•"/>
              <a:defRPr sz="1867" b="0" i="0" u="none" strike="noStrike" cap="none">
                <a:solidFill>
                  <a:schemeClr val="dk1"/>
                </a:solidFill>
                <a:latin typeface="Calibri"/>
                <a:ea typeface="Calibri"/>
                <a:cs typeface="Calibri"/>
                <a:sym typeface="Calibri"/>
              </a:defRPr>
            </a:lvl7pPr>
            <a:lvl8pPr marL="3437381" marR="0" lvl="7" indent="118530" algn="l" rtl="0">
              <a:lnSpc>
                <a:spcPct val="90000"/>
              </a:lnSpc>
              <a:spcBef>
                <a:spcPts val="533"/>
              </a:spcBef>
              <a:spcAft>
                <a:spcPts val="0"/>
              </a:spcAft>
              <a:buClr>
                <a:schemeClr val="dk1"/>
              </a:buClr>
              <a:buSzPct val="100000"/>
              <a:buFont typeface="Arial"/>
              <a:buChar char="•"/>
              <a:defRPr sz="1867" b="0" i="0" u="none" strike="noStrike" cap="none">
                <a:solidFill>
                  <a:schemeClr val="dk1"/>
                </a:solidFill>
                <a:latin typeface="Calibri"/>
                <a:ea typeface="Calibri"/>
                <a:cs typeface="Calibri"/>
                <a:sym typeface="Calibri"/>
              </a:defRPr>
            </a:lvl8pPr>
            <a:lvl9pPr marL="3894569" marR="0" lvl="8" indent="118530" algn="l" rtl="0">
              <a:lnSpc>
                <a:spcPct val="90000"/>
              </a:lnSpc>
              <a:spcBef>
                <a:spcPts val="533"/>
              </a:spcBef>
              <a:spcAft>
                <a:spcPts val="0"/>
              </a:spcAft>
              <a:buClr>
                <a:schemeClr val="dk1"/>
              </a:buClr>
              <a:buSzPct val="100000"/>
              <a:buFont typeface="Arial"/>
              <a:buChar char="•"/>
              <a:defRPr sz="1867" b="0" i="0" u="none" strike="noStrike" cap="none">
                <a:solidFill>
                  <a:schemeClr val="dk1"/>
                </a:solidFill>
                <a:latin typeface="Calibri"/>
                <a:ea typeface="Calibri"/>
                <a:cs typeface="Calibri"/>
                <a:sym typeface="Calibri"/>
              </a:defRPr>
            </a:lvl9pPr>
          </a:lstStyle>
          <a:p>
            <a:endParaRPr dirty="0"/>
          </a:p>
        </p:txBody>
      </p:sp>
      <p:sp>
        <p:nvSpPr>
          <p:cNvPr id="81" name="Shape 81"/>
          <p:cNvSpPr txBox="1">
            <a:spLocks noGrp="1"/>
          </p:cNvSpPr>
          <p:nvPr>
            <p:ph type="sldNum" idx="12"/>
          </p:nvPr>
        </p:nvSpPr>
        <p:spPr>
          <a:xfrm>
            <a:off x="9156700" y="6561135"/>
            <a:ext cx="2743200" cy="365200"/>
          </a:xfrm>
          <a:prstGeom prst="rect">
            <a:avLst/>
          </a:prstGeom>
          <a:noFill/>
          <a:ln>
            <a:noFill/>
          </a:ln>
        </p:spPr>
        <p:txBody>
          <a:bodyPr lIns="68575" tIns="34275" rIns="68575" bIns="34275" anchor="ctr" anchorCtr="0">
            <a:noAutofit/>
          </a:bodyPr>
          <a:lstStyle/>
          <a:p>
            <a:pPr algn="r">
              <a:buClr>
                <a:schemeClr val="lt1"/>
              </a:buClr>
              <a:buSzPct val="25000"/>
            </a:pPr>
            <a:fld id="{00000000-1234-1234-1234-123412341234}" type="slidenum">
              <a:rPr lang="en" sz="1200" smtClean="0">
                <a:solidFill>
                  <a:schemeClr val="lt1"/>
                </a:solidFill>
                <a:latin typeface="Calibri"/>
                <a:ea typeface="Calibri"/>
                <a:cs typeface="Calibri"/>
                <a:sym typeface="Calibri"/>
              </a:rPr>
              <a:pPr algn="r">
                <a:buClr>
                  <a:schemeClr val="lt1"/>
                </a:buClr>
                <a:buSzPct val="25000"/>
              </a:pPr>
              <a:t>‹#›</a:t>
            </a:fld>
            <a:endParaRPr lang="en" sz="12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42706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3723222" y="6489703"/>
            <a:ext cx="410633" cy="123111"/>
          </a:xfrm>
          <a:prstGeom prst="rect">
            <a:avLst/>
          </a:prstGeom>
          <a:noFill/>
          <a:ln w="9525">
            <a:noFill/>
            <a:miter lim="800000"/>
            <a:headEnd/>
            <a:tailEnd/>
          </a:ln>
        </p:spPr>
        <p:txBody>
          <a:bodyPr lIns="0" tIns="0" rIns="0" bIns="0">
            <a:spAutoFit/>
          </a:bodyPr>
          <a:lstStyle/>
          <a:p>
            <a:pPr defTabSz="609570">
              <a:defRPr/>
            </a:pPr>
            <a:fld id="{E71CA625-150D-4E43-8B3D-3ABA417A5113}" type="slidenum">
              <a:rPr lang="en-US" sz="800">
                <a:solidFill>
                  <a:srgbClr val="5A5A5A"/>
                </a:solidFill>
              </a:rPr>
              <a:pPr defTabSz="609570">
                <a:defRPr/>
              </a:pPr>
              <a:t>‹#›</a:t>
            </a:fld>
            <a:endParaRPr lang="en-US" sz="800">
              <a:solidFill>
                <a:srgbClr val="5A5A5A"/>
              </a:solidFill>
            </a:endParaRPr>
          </a:p>
        </p:txBody>
      </p:sp>
      <p:sp>
        <p:nvSpPr>
          <p:cNvPr id="4" name="Rectangle 3"/>
          <p:cNvSpPr>
            <a:spLocks noChangeArrowheads="1"/>
          </p:cNvSpPr>
          <p:nvPr/>
        </p:nvSpPr>
        <p:spPr bwMode="auto">
          <a:xfrm>
            <a:off x="3454401" y="6489703"/>
            <a:ext cx="262467" cy="123111"/>
          </a:xfrm>
          <a:prstGeom prst="rect">
            <a:avLst/>
          </a:prstGeom>
          <a:noFill/>
          <a:ln w="9525">
            <a:noFill/>
            <a:miter lim="800000"/>
            <a:headEnd/>
            <a:tailEnd/>
          </a:ln>
        </p:spPr>
        <p:txBody>
          <a:bodyPr lIns="0" tIns="0" rIns="0" bIns="0">
            <a:spAutoFit/>
          </a:bodyPr>
          <a:lstStyle/>
          <a:p>
            <a:pPr defTabSz="609570">
              <a:defRPr/>
            </a:pPr>
            <a:r>
              <a:rPr lang="en-US" sz="800">
                <a:solidFill>
                  <a:srgbClr val="5A5A5A"/>
                </a:solidFill>
              </a:rPr>
              <a:t>Page</a:t>
            </a:r>
          </a:p>
        </p:txBody>
      </p:sp>
      <p:sp>
        <p:nvSpPr>
          <p:cNvPr id="5" name="Rectangle 4"/>
          <p:cNvSpPr>
            <a:spLocks noChangeArrowheads="1"/>
          </p:cNvSpPr>
          <p:nvPr/>
        </p:nvSpPr>
        <p:spPr bwMode="auto">
          <a:xfrm>
            <a:off x="817038" y="6489703"/>
            <a:ext cx="1589617" cy="123111"/>
          </a:xfrm>
          <a:prstGeom prst="rect">
            <a:avLst/>
          </a:prstGeom>
          <a:noFill/>
          <a:ln w="9525">
            <a:noFill/>
            <a:miter lim="800000"/>
            <a:headEnd/>
            <a:tailEnd/>
          </a:ln>
        </p:spPr>
        <p:txBody>
          <a:bodyPr lIns="0" tIns="0" rIns="0" bIns="0">
            <a:spAutoFit/>
          </a:bodyPr>
          <a:lstStyle/>
          <a:p>
            <a:pPr defTabSz="609570">
              <a:defRPr/>
            </a:pPr>
            <a:r>
              <a:rPr lang="en-US" sz="800">
                <a:solidFill>
                  <a:srgbClr val="5A5A5A"/>
                </a:solidFill>
              </a:rPr>
              <a:t>© 2016 IBM Corporation</a:t>
            </a:r>
          </a:p>
        </p:txBody>
      </p:sp>
      <p:sp>
        <p:nvSpPr>
          <p:cNvPr id="2" name="Title 1"/>
          <p:cNvSpPr>
            <a:spLocks noGrp="1"/>
          </p:cNvSpPr>
          <p:nvPr>
            <p:ph type="title"/>
          </p:nvPr>
        </p:nvSpPr>
        <p:spPr>
          <a:xfrm>
            <a:off x="790577" y="795411"/>
            <a:ext cx="5283200" cy="523220"/>
          </a:xfrm>
        </p:spPr>
        <p:txBody>
          <a:bodyPr/>
          <a:lstStyle>
            <a:lvl1pPr>
              <a:lnSpc>
                <a:spcPts val="4000"/>
              </a:lnSpc>
              <a:defRPr sz="3733"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12362576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11460480" cy="19575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BDBDBF-691E-4F7C-9AC9-8BFFD3837AD7}" type="datetime1">
              <a:rPr lang="en-US" smtClean="0"/>
              <a:t>5/15/18</a:t>
            </a:fld>
            <a:endParaRPr lang="en-US"/>
          </a:p>
        </p:txBody>
      </p:sp>
      <p:sp>
        <p:nvSpPr>
          <p:cNvPr id="5" name="Footer Placeholder 4"/>
          <p:cNvSpPr>
            <a:spLocks noGrp="1"/>
          </p:cNvSpPr>
          <p:nvPr>
            <p:ph type="ftr" sz="quarter" idx="11"/>
          </p:nvPr>
        </p:nvSpPr>
        <p:spPr/>
        <p:txBody>
          <a:bodyPr/>
          <a:lstStyle/>
          <a:p>
            <a:r>
              <a:rPr lang="en-US"/>
              <a:t>Watson / IBM Watson Discovery / Aug 2017</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302683" y="239184"/>
            <a:ext cx="5364480" cy="984885"/>
          </a:xfrm>
        </p:spPr>
        <p:txBody>
          <a:bodyPr/>
          <a:lstStyle/>
          <a:p>
            <a:r>
              <a:rPr lang="en-US"/>
              <a:t>Click to edit Master title style</a:t>
            </a:r>
            <a:endParaRPr lang="en-US" dirty="0"/>
          </a:p>
        </p:txBody>
      </p:sp>
    </p:spTree>
    <p:extLst>
      <p:ext uri="{BB962C8B-B14F-4D97-AF65-F5344CB8AC3E}">
        <p14:creationId xmlns:p14="http://schemas.microsoft.com/office/powerpoint/2010/main" val="31421458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E9C573-1D55-4443-A4AC-9C1363258A29}" type="datetime1">
              <a:rPr lang="en-US" smtClean="0"/>
              <a:t>5/15/18</a:t>
            </a:fld>
            <a:endParaRPr lang="en-US"/>
          </a:p>
        </p:txBody>
      </p:sp>
      <p:sp>
        <p:nvSpPr>
          <p:cNvPr id="4" name="Footer Placeholder 3"/>
          <p:cNvSpPr>
            <a:spLocks noGrp="1"/>
          </p:cNvSpPr>
          <p:nvPr>
            <p:ph type="ftr" sz="quarter" idx="11"/>
          </p:nvPr>
        </p:nvSpPr>
        <p:spPr/>
        <p:txBody>
          <a:bodyPr/>
          <a:lstStyle/>
          <a:p>
            <a:r>
              <a:rPr lang="en-US"/>
              <a:t>Watson / IBM Watson Discovery / Aug 2017</a:t>
            </a:r>
          </a:p>
        </p:txBody>
      </p:sp>
      <p:sp>
        <p:nvSpPr>
          <p:cNvPr id="5" name="Slide Number Placeholder 4"/>
          <p:cNvSpPr>
            <a:spLocks noGrp="1"/>
          </p:cNvSpPr>
          <p:nvPr>
            <p:ph type="sldNum" sz="quarter" idx="12"/>
          </p:nvPr>
        </p:nvSpPr>
        <p:spPr/>
        <p:txBody>
          <a:bodyPr/>
          <a:lstStyle/>
          <a:p>
            <a:fld id="{A95035B9-3760-AF46-8B03-2A7E685C33BB}" type="slidenum">
              <a:rPr lang="en-US" smtClean="0"/>
              <a:t>‹#›</a:t>
            </a:fld>
            <a:endParaRPr lang="en-US"/>
          </a:p>
        </p:txBody>
      </p:sp>
    </p:spTree>
    <p:extLst>
      <p:ext uri="{BB962C8B-B14F-4D97-AF65-F5344CB8AC3E}">
        <p14:creationId xmlns:p14="http://schemas.microsoft.com/office/powerpoint/2010/main" val="4220231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369332"/>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5/15/18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262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445007" y="427330"/>
            <a:ext cx="9287204" cy="410369"/>
          </a:xfrm>
        </p:spPr>
        <p:txBody>
          <a:bodyPr/>
          <a:lstStyle>
            <a:lvl1pPr>
              <a:defRPr sz="2667" b="1">
                <a:solidFill>
                  <a:srgbClr val="585858"/>
                </a:solidFill>
                <a:latin typeface="IBM Plex Sans" charset="0"/>
                <a:ea typeface="IBM Plex Sans" charset="0"/>
                <a:cs typeface="IBM Plex Sans" charset="0"/>
              </a:defRPr>
            </a:lvl1pPr>
          </a:lstStyle>
          <a:p>
            <a:r>
              <a:rPr lang="en-US" noProof="0" dirty="0"/>
              <a:t>Click to edit Master title style</a:t>
            </a:r>
          </a:p>
        </p:txBody>
      </p:sp>
      <p:sp>
        <p:nvSpPr>
          <p:cNvPr id="4" name="Date Placeholder 3"/>
          <p:cNvSpPr>
            <a:spLocks noGrp="1"/>
          </p:cNvSpPr>
          <p:nvPr>
            <p:ph type="dt" sz="half" idx="10"/>
          </p:nvPr>
        </p:nvSpPr>
        <p:spPr>
          <a:xfrm>
            <a:off x="9282119" y="6303264"/>
            <a:ext cx="2412576" cy="268224"/>
          </a:xfrm>
          <a:prstGeom prst="rect">
            <a:avLst/>
          </a:prstGeom>
        </p:spPr>
        <p:txBody>
          <a:bodyPr/>
          <a:lstStyle>
            <a:lvl1pPr>
              <a:defRPr sz="667" b="0" i="0">
                <a:solidFill>
                  <a:srgbClr val="585858"/>
                </a:solidFill>
                <a:latin typeface="Helvetica Neue" charset="0"/>
                <a:ea typeface="Helvetica Neue" charset="0"/>
                <a:cs typeface="Helvetica Neue" charset="0"/>
              </a:defRPr>
            </a:lvl1pPr>
          </a:lstStyle>
          <a:p>
            <a:fld id="{BCFE5051-8846-074F-85CE-9E52CFC1E815}" type="datetime1">
              <a:rPr lang="en-US" smtClean="0"/>
              <a:pPr/>
              <a:t>5/15/18</a:t>
            </a:fld>
            <a:endParaRPr lang="en-US"/>
          </a:p>
        </p:txBody>
      </p:sp>
      <p:sp>
        <p:nvSpPr>
          <p:cNvPr id="6" name="Slide Number Placeholder 5"/>
          <p:cNvSpPr>
            <a:spLocks noGrp="1"/>
          </p:cNvSpPr>
          <p:nvPr>
            <p:ph type="sldNum" sz="quarter" idx="12"/>
          </p:nvPr>
        </p:nvSpPr>
        <p:spPr>
          <a:xfrm>
            <a:off x="445007" y="6303264"/>
            <a:ext cx="280416" cy="268224"/>
          </a:xfrm>
        </p:spPr>
        <p:txBody>
          <a:bodyPr/>
          <a:lstStyle>
            <a:lvl1pPr>
              <a:defRPr sz="667"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445006" y="1582823"/>
            <a:ext cx="7319372" cy="2120239"/>
          </a:xfrm>
          <a:prstGeom prst="rect">
            <a:avLst/>
          </a:prstGeom>
        </p:spPr>
        <p:txBody>
          <a:bodyPr lIns="0" tIns="0" rIns="0" bIns="0"/>
          <a:lstStyle>
            <a:lvl1pPr>
              <a:spcBef>
                <a:spcPts val="0"/>
              </a:spcBef>
              <a:spcAft>
                <a:spcPts val="1333"/>
              </a:spcAft>
              <a:defRPr sz="1867" strike="noStrike">
                <a:solidFill>
                  <a:srgbClr val="585858"/>
                </a:solidFill>
                <a:latin typeface="IBM Plex Sans" charset="0"/>
                <a:ea typeface="IBM Plex Sans" charset="0"/>
                <a:cs typeface="IBM Plex Sans" charset="0"/>
              </a:defRPr>
            </a:lvl1pPr>
            <a:lvl2pPr>
              <a:spcBef>
                <a:spcPts val="0"/>
              </a:spcBef>
              <a:spcAft>
                <a:spcPts val="1333"/>
              </a:spcAft>
              <a:defRPr sz="1867" strike="noStrike">
                <a:solidFill>
                  <a:srgbClr val="585858"/>
                </a:solidFill>
                <a:latin typeface="IBM Plex Sans" charset="0"/>
                <a:ea typeface="IBM Plex Sans" charset="0"/>
                <a:cs typeface="IBM Plex Sans" charset="0"/>
              </a:defRPr>
            </a:lvl2pPr>
            <a:lvl3pPr>
              <a:spcBef>
                <a:spcPts val="0"/>
              </a:spcBef>
              <a:spcAft>
                <a:spcPts val="1333"/>
              </a:spcAft>
              <a:defRPr sz="1867" strike="noStrike">
                <a:solidFill>
                  <a:srgbClr val="585858"/>
                </a:solidFill>
                <a:latin typeface="IBM Plex Sans" charset="0"/>
                <a:ea typeface="IBM Plex Sans" charset="0"/>
                <a:cs typeface="IBM Plex Sans" charset="0"/>
              </a:defRPr>
            </a:lvl3pPr>
            <a:lvl4pPr>
              <a:spcBef>
                <a:spcPts val="0"/>
              </a:spcBef>
              <a:spcAft>
                <a:spcPts val="1333"/>
              </a:spcAft>
              <a:defRPr sz="1867" strike="noStrike">
                <a:solidFill>
                  <a:srgbClr val="585858"/>
                </a:solidFill>
                <a:latin typeface="IBM Plex Sans" charset="0"/>
                <a:ea typeface="IBM Plex Sans" charset="0"/>
                <a:cs typeface="IBM Plex Sans" charset="0"/>
              </a:defRPr>
            </a:lvl4pPr>
            <a:lvl5pPr>
              <a:spcBef>
                <a:spcPts val="0"/>
              </a:spcBef>
              <a:spcAft>
                <a:spcPts val="1333"/>
              </a:spcAft>
              <a:defRPr sz="1867" strike="noStrike">
                <a:solidFill>
                  <a:srgbClr val="585858"/>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bove) + blank">
    <p:bg>
      <p:bgPr>
        <a:solidFill>
          <a:srgbClr val="ECECEC"/>
        </a:solidFill>
        <a:effectLst/>
      </p:bgPr>
    </p:bg>
    <p:spTree>
      <p:nvGrpSpPr>
        <p:cNvPr id="1" name=""/>
        <p:cNvGrpSpPr/>
        <p:nvPr/>
      </p:nvGrpSpPr>
      <p:grpSpPr>
        <a:xfrm>
          <a:off x="0" y="0"/>
          <a:ext cx="0" cy="0"/>
          <a:chOff x="0" y="0"/>
          <a:chExt cx="0" cy="0"/>
        </a:xfrm>
      </p:grpSpPr>
      <p:sp>
        <p:nvSpPr>
          <p:cNvPr id="318" name="Shape 318"/>
          <p:cNvSpPr>
            <a:spLocks noGrp="1"/>
          </p:cNvSpPr>
          <p:nvPr>
            <p:ph type="sldNum" sz="quarter" idx="2"/>
          </p:nvPr>
        </p:nvSpPr>
        <p:spPr>
          <a:prstGeom prst="rect">
            <a:avLst/>
          </a:prstGeom>
        </p:spPr>
        <p:txBody>
          <a:bodyPr/>
          <a:lstStyle>
            <a:lvl1pPr>
              <a:defRPr>
                <a:solidFill>
                  <a:srgbClr val="464646"/>
                </a:solidFill>
              </a:defRPr>
            </a:lvl1pPr>
          </a:lstStyle>
          <a:p>
            <a:fld id="{86CB4B4D-7CA3-9044-876B-883B54F8677D}" type="slidenum">
              <a:rPr/>
              <a:pPr/>
              <a:t>‹#›</a:t>
            </a:fld>
            <a:endParaRPr/>
          </a:p>
        </p:txBody>
      </p:sp>
      <p:sp>
        <p:nvSpPr>
          <p:cNvPr id="319" name="Shape 319"/>
          <p:cNvSpPr>
            <a:spLocks noGrp="1"/>
          </p:cNvSpPr>
          <p:nvPr>
            <p:ph type="title"/>
          </p:nvPr>
        </p:nvSpPr>
        <p:spPr>
          <a:xfrm>
            <a:off x="304801" y="231649"/>
            <a:ext cx="5966369" cy="410433"/>
          </a:xfrm>
          <a:prstGeom prst="rect">
            <a:avLst/>
          </a:prstGeom>
        </p:spPr>
        <p:txBody>
          <a:bodyPr/>
          <a:lstStyle>
            <a:lvl1pPr>
              <a:lnSpc>
                <a:spcPct val="100000"/>
              </a:lnSpc>
              <a:defRPr sz="2667">
                <a:solidFill>
                  <a:srgbClr val="5A5A5A"/>
                </a:solidFill>
              </a:defRPr>
            </a:lvl1pPr>
          </a:lstStyle>
          <a:p>
            <a:r>
              <a:t>Title Text</a:t>
            </a:r>
          </a:p>
        </p:txBody>
      </p:sp>
    </p:spTree>
    <p:extLst>
      <p:ext uri="{BB962C8B-B14F-4D97-AF65-F5344CB8AC3E}">
        <p14:creationId xmlns:p14="http://schemas.microsoft.com/office/powerpoint/2010/main" val="299211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2_Title Slide">
    <p:spTree>
      <p:nvGrpSpPr>
        <p:cNvPr id="1" name=""/>
        <p:cNvGrpSpPr/>
        <p:nvPr/>
      </p:nvGrpSpPr>
      <p:grpSpPr>
        <a:xfrm>
          <a:off x="0" y="0"/>
          <a:ext cx="0" cy="0"/>
          <a:chOff x="0" y="0"/>
          <a:chExt cx="0" cy="0"/>
        </a:xfrm>
      </p:grpSpPr>
      <p:sp>
        <p:nvSpPr>
          <p:cNvPr id="94" name="Shape 94"/>
          <p:cNvSpPr>
            <a:spLocks noGrp="1"/>
          </p:cNvSpPr>
          <p:nvPr>
            <p:ph type="title"/>
          </p:nvPr>
        </p:nvSpPr>
        <p:spPr>
          <a:xfrm>
            <a:off x="423331" y="2585341"/>
            <a:ext cx="10893779" cy="478003"/>
          </a:xfrm>
          <a:prstGeom prst="rect">
            <a:avLst/>
          </a:prstGeom>
        </p:spPr>
        <p:txBody>
          <a:bodyPr lIns="28573" tIns="28573" rIns="28573" bIns="28573"/>
          <a:lstStyle>
            <a:lvl1pPr>
              <a:defRPr sz="4800" b="1"/>
            </a:lvl1pPr>
          </a:lstStyle>
          <a:p>
            <a:pPr lvl="0">
              <a:defRPr sz="1800" b="0">
                <a:solidFill>
                  <a:srgbClr val="000000"/>
                </a:solidFill>
              </a:defRPr>
            </a:pPr>
            <a:r>
              <a:rPr lang="ga-IE" sz="4800" b="1">
                <a:solidFill>
                  <a:srgbClr val="1174B8"/>
                </a:solidFill>
              </a:rPr>
              <a:t>Click to edit Master title style</a:t>
            </a:r>
            <a:endParaRPr sz="4800" b="1">
              <a:solidFill>
                <a:srgbClr val="1174B8"/>
              </a:solidFill>
            </a:endParaRPr>
          </a:p>
        </p:txBody>
      </p:sp>
      <p:sp>
        <p:nvSpPr>
          <p:cNvPr id="95" name="Shape 95"/>
          <p:cNvSpPr>
            <a:spLocks noGrp="1"/>
          </p:cNvSpPr>
          <p:nvPr>
            <p:ph type="body" idx="1"/>
          </p:nvPr>
        </p:nvSpPr>
        <p:spPr>
          <a:xfrm>
            <a:off x="437443" y="3021008"/>
            <a:ext cx="10893779" cy="365661"/>
          </a:xfrm>
          <a:prstGeom prst="rect">
            <a:avLst/>
          </a:prstGeom>
        </p:spPr>
        <p:txBody>
          <a:bodyPr lIns="28573" tIns="28573" rIns="28573" bIns="28573">
            <a:normAutofit/>
          </a:bodyPr>
          <a:lstStyle>
            <a:lvl1pPr marL="594345" indent="-594345">
              <a:spcBef>
                <a:spcPts val="933"/>
              </a:spcBef>
              <a:buSzPct val="100000"/>
              <a:buFont typeface="Arial"/>
              <a:buChar char="•"/>
              <a:defRPr sz="3467">
                <a:latin typeface="Calibri"/>
                <a:ea typeface="Calibri"/>
                <a:cs typeface="Calibri"/>
                <a:sym typeface="Calibri"/>
              </a:defRPr>
            </a:lvl1pPr>
            <a:lvl2pPr marL="1470622" indent="-495288">
              <a:spcBef>
                <a:spcPts val="933"/>
              </a:spcBef>
              <a:buSzPct val="100000"/>
              <a:buFont typeface="Arial"/>
              <a:buChar char="–"/>
              <a:defRPr sz="3467">
                <a:latin typeface="Calibri"/>
                <a:ea typeface="Calibri"/>
                <a:cs typeface="Calibri"/>
                <a:sym typeface="Calibri"/>
              </a:defRPr>
            </a:lvl2pPr>
            <a:lvl3pPr marL="2346901" indent="-396230">
              <a:spcBef>
                <a:spcPts val="933"/>
              </a:spcBef>
              <a:buSzPct val="100000"/>
              <a:buFont typeface="Arial"/>
              <a:buChar char="•"/>
              <a:defRPr sz="3467">
                <a:latin typeface="Calibri"/>
                <a:ea typeface="Calibri"/>
                <a:cs typeface="Calibri"/>
                <a:sym typeface="Calibri"/>
              </a:defRPr>
            </a:lvl3pPr>
            <a:lvl4pPr marL="3322237" indent="-396230">
              <a:spcBef>
                <a:spcPts val="933"/>
              </a:spcBef>
              <a:buSzPct val="100000"/>
              <a:buFont typeface="Arial"/>
              <a:buChar char="–"/>
              <a:defRPr sz="3467">
                <a:latin typeface="Calibri"/>
                <a:ea typeface="Calibri"/>
                <a:cs typeface="Calibri"/>
                <a:sym typeface="Calibri"/>
              </a:defRPr>
            </a:lvl4pPr>
            <a:lvl5pPr marL="4297573" indent="-396230">
              <a:spcBef>
                <a:spcPts val="933"/>
              </a:spcBef>
              <a:buSzPct val="100000"/>
              <a:buFont typeface="Arial"/>
              <a:buChar char="»"/>
              <a:defRPr sz="3467">
                <a:latin typeface="Calibri"/>
                <a:ea typeface="Calibri"/>
                <a:cs typeface="Calibri"/>
                <a:sym typeface="Calibri"/>
              </a:defRPr>
            </a:lvl5pPr>
          </a:lstStyle>
          <a:p>
            <a:pPr lvl="0">
              <a:defRPr sz="1800">
                <a:solidFill>
                  <a:srgbClr val="000000"/>
                </a:solidFill>
              </a:defRPr>
            </a:pPr>
            <a:r>
              <a:rPr lang="ga-IE" sz="3467">
                <a:solidFill>
                  <a:srgbClr val="888888"/>
                </a:solidFill>
              </a:rPr>
              <a:t>Click to edit Master text styles</a:t>
            </a:r>
          </a:p>
          <a:p>
            <a:pPr lvl="1">
              <a:defRPr sz="1800">
                <a:solidFill>
                  <a:srgbClr val="000000"/>
                </a:solidFill>
              </a:defRPr>
            </a:pPr>
            <a:r>
              <a:rPr lang="ga-IE" sz="3467">
                <a:solidFill>
                  <a:srgbClr val="888888"/>
                </a:solidFill>
              </a:rPr>
              <a:t>Second level</a:t>
            </a:r>
          </a:p>
          <a:p>
            <a:pPr lvl="2">
              <a:defRPr sz="1800">
                <a:solidFill>
                  <a:srgbClr val="000000"/>
                </a:solidFill>
              </a:defRPr>
            </a:pPr>
            <a:r>
              <a:rPr lang="ga-IE" sz="3467">
                <a:solidFill>
                  <a:srgbClr val="888888"/>
                </a:solidFill>
              </a:rPr>
              <a:t>Third level</a:t>
            </a:r>
          </a:p>
          <a:p>
            <a:pPr lvl="3">
              <a:defRPr sz="1800">
                <a:solidFill>
                  <a:srgbClr val="000000"/>
                </a:solidFill>
              </a:defRPr>
            </a:pPr>
            <a:r>
              <a:rPr lang="ga-IE" sz="3467">
                <a:solidFill>
                  <a:srgbClr val="888888"/>
                </a:solidFill>
              </a:rPr>
              <a:t>Fourth level</a:t>
            </a:r>
          </a:p>
          <a:p>
            <a:pPr lvl="4">
              <a:defRPr sz="1800">
                <a:solidFill>
                  <a:srgbClr val="000000"/>
                </a:solidFill>
              </a:defRPr>
            </a:pPr>
            <a:r>
              <a:rPr lang="ga-IE" sz="3467">
                <a:solidFill>
                  <a:srgbClr val="888888"/>
                </a:solidFill>
              </a:rPr>
              <a:t>Fifth level</a:t>
            </a:r>
            <a:endParaRPr sz="3467">
              <a:solidFill>
                <a:srgbClr val="888888"/>
              </a:solidFill>
            </a:endParaRPr>
          </a:p>
        </p:txBody>
      </p:sp>
    </p:spTree>
    <p:extLst>
      <p:ext uri="{BB962C8B-B14F-4D97-AF65-F5344CB8AC3E}">
        <p14:creationId xmlns:p14="http://schemas.microsoft.com/office/powerpoint/2010/main" val="7909220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44451" y="6351"/>
            <a:ext cx="12236451" cy="6872816"/>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457200" fontAlgn="base">
              <a:spcBef>
                <a:spcPct val="0"/>
              </a:spcBef>
              <a:spcAft>
                <a:spcPct val="0"/>
              </a:spcAft>
              <a:defRPr/>
            </a:pPr>
            <a:endParaRPr lang="en-US" sz="1800" dirty="0">
              <a:solidFill>
                <a:prstClr val="white"/>
              </a:solidFill>
            </a:endParaRPr>
          </a:p>
        </p:txBody>
      </p:sp>
      <p:grpSp>
        <p:nvGrpSpPr>
          <p:cNvPr id="5" name="Group 482"/>
          <p:cNvGrpSpPr>
            <a:grpSpLocks noChangeAspect="1"/>
          </p:cNvGrpSpPr>
          <p:nvPr userDrawn="1"/>
        </p:nvGrpSpPr>
        <p:grpSpPr bwMode="auto">
          <a:xfrm>
            <a:off x="-16934" y="1"/>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rgbClr val="4178BE"/>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grpSp>
      <p:grpSp>
        <p:nvGrpSpPr>
          <p:cNvPr id="106" name="Group 441"/>
          <p:cNvGrpSpPr>
            <a:grpSpLocks/>
          </p:cNvGrpSpPr>
          <p:nvPr userDrawn="1"/>
        </p:nvGrpSpPr>
        <p:grpSpPr bwMode="auto">
          <a:xfrm>
            <a:off x="1153584" y="6053071"/>
            <a:ext cx="954616" cy="29269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grpSp>
      <p:sp>
        <p:nvSpPr>
          <p:cNvPr id="2" name="Title 1"/>
          <p:cNvSpPr>
            <a:spLocks noGrp="1"/>
          </p:cNvSpPr>
          <p:nvPr>
            <p:ph type="ctrTitle"/>
          </p:nvPr>
        </p:nvSpPr>
        <p:spPr>
          <a:xfrm>
            <a:off x="1019629" y="1974248"/>
            <a:ext cx="9384692" cy="1235229"/>
          </a:xfrm>
          <a:prstGeom prst="rect">
            <a:avLst/>
          </a:prstGeom>
        </p:spPr>
        <p:txBody>
          <a:bodyPr anchor="b">
            <a:normAutofit/>
          </a:bodyPr>
          <a:lstStyle>
            <a:lvl1pPr algn="l">
              <a:lnSpc>
                <a:spcPct val="85000"/>
              </a:lnSpc>
              <a:defRPr sz="3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019627" y="3232408"/>
            <a:ext cx="8534400" cy="864179"/>
          </a:xfrm>
        </p:spPr>
        <p:txBody>
          <a:bodyPr tIns="0"/>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349059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1584" y="939801"/>
            <a:ext cx="11190816" cy="62774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88380" y="1690159"/>
            <a:ext cx="11190816" cy="49233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0" y="939800"/>
            <a:ext cx="12192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520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sz="quarter" idx="10"/>
          </p:nvPr>
        </p:nvSpPr>
        <p:spPr>
          <a:ln/>
        </p:spPr>
        <p:txBody>
          <a:bodyPr/>
          <a:lstStyle>
            <a:lvl1pPr>
              <a:defRPr/>
            </a:lvl1pPr>
          </a:lstStyle>
          <a:p>
            <a:pPr>
              <a:defRPr/>
            </a:pPr>
            <a:fld id="{5218DAA4-5B5E-4A85-A8A4-29116F85B8E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3837285"/>
      </p:ext>
    </p:extLst>
  </p:cSld>
  <p:clrMapOvr>
    <a:masterClrMapping/>
  </p:clrMapOvr>
  <p:transition spd="med">
    <p:split orient="ver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178BE"/>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457200" fontAlgn="base">
              <a:spcBef>
                <a:spcPct val="0"/>
              </a:spcBef>
              <a:spcAft>
                <a:spcPct val="0"/>
              </a:spcAft>
              <a:defRPr/>
            </a:pPr>
            <a:endParaRPr lang="en-US" sz="1800">
              <a:solidFill>
                <a:prstClr val="white"/>
              </a:solidFill>
            </a:endParaRPr>
          </a:p>
        </p:txBody>
      </p:sp>
      <p:grpSp>
        <p:nvGrpSpPr>
          <p:cNvPr id="5" name="Group 711"/>
          <p:cNvGrpSpPr>
            <a:grpSpLocks noChangeAspect="1"/>
          </p:cNvGrpSpPr>
          <p:nvPr userDrawn="1"/>
        </p:nvGrpSpPr>
        <p:grpSpPr bwMode="auto">
          <a:xfrm>
            <a:off x="-16934" y="1"/>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grpSp>
      <p:grpSp>
        <p:nvGrpSpPr>
          <p:cNvPr id="106" name="Group 146"/>
          <p:cNvGrpSpPr>
            <a:grpSpLocks/>
          </p:cNvGrpSpPr>
          <p:nvPr userDrawn="1"/>
        </p:nvGrpSpPr>
        <p:grpSpPr bwMode="auto">
          <a:xfrm>
            <a:off x="1153584" y="5956301"/>
            <a:ext cx="954616" cy="38946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200" eaLnBrk="0" fontAlgn="base" hangingPunct="0">
                <a:spcBef>
                  <a:spcPct val="0"/>
                </a:spcBef>
                <a:spcAft>
                  <a:spcPct val="0"/>
                </a:spcAft>
              </a:pPr>
              <a:endParaRPr lang="en-GB" sz="1800">
                <a:solidFill>
                  <a:prstClr val="black"/>
                </a:solidFill>
                <a:ea typeface="MS PGothic" panose="020B0600070205080204" pitchFamily="34" charset="-128"/>
              </a:endParaRPr>
            </a:p>
          </p:txBody>
        </p:sp>
      </p:grpSp>
      <p:sp>
        <p:nvSpPr>
          <p:cNvPr id="2" name="Title 1"/>
          <p:cNvSpPr>
            <a:spLocks noGrp="1"/>
          </p:cNvSpPr>
          <p:nvPr>
            <p:ph type="title"/>
          </p:nvPr>
        </p:nvSpPr>
        <p:spPr>
          <a:xfrm>
            <a:off x="1013040" y="1887227"/>
            <a:ext cx="10363200" cy="1122089"/>
          </a:xfrm>
          <a:prstGeom prst="rect">
            <a:avLst/>
          </a:prstGeom>
        </p:spPr>
        <p:txBody>
          <a:bodyPr anchor="b">
            <a:normAutofit/>
          </a:bodyPr>
          <a:lstStyle>
            <a:lvl1pPr algn="l">
              <a:lnSpc>
                <a:spcPct val="85000"/>
              </a:lnSpc>
              <a:defRPr sz="3800" b="0"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013040" y="3001705"/>
            <a:ext cx="10363200" cy="824845"/>
          </a:xfrm>
        </p:spPr>
        <p:txBody>
          <a:bodyPr tIns="0"/>
          <a:lstStyle>
            <a:lvl1pPr marL="0" indent="0" algn="l">
              <a:buNone/>
              <a:defRPr sz="2000">
                <a:solidFill>
                  <a:srgbClr val="7CC7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60184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91584" y="59268"/>
            <a:ext cx="11190816" cy="88053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2"/>
            <a:ext cx="5384800" cy="4525963"/>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0" y="939800"/>
            <a:ext cx="12192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99203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91584" y="59268"/>
            <a:ext cx="11190816" cy="880533"/>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4"/>
            <a:ext cx="5389033"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0" y="939800"/>
            <a:ext cx="12192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1883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2201" y="946817"/>
            <a:ext cx="11190816" cy="880533"/>
          </a:xfrm>
          <a:prstGeom prst="rect">
            <a:avLst/>
          </a:prstGeom>
        </p:spPr>
        <p:txBody>
          <a:bodyPr/>
          <a:lstStyle/>
          <a:p>
            <a:r>
              <a:rPr lang="en-US" dirty="0"/>
              <a:t>Click to edit Master title style</a:t>
            </a:r>
          </a:p>
        </p:txBody>
      </p:sp>
      <p:cxnSp>
        <p:nvCxnSpPr>
          <p:cNvPr id="4" name="Straight Connector 3"/>
          <p:cNvCxnSpPr/>
          <p:nvPr userDrawn="1"/>
        </p:nvCxnSpPr>
        <p:spPr>
          <a:xfrm>
            <a:off x="0" y="939800"/>
            <a:ext cx="12192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3449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3" name="Straight Connector 2"/>
          <p:cNvCxnSpPr/>
          <p:nvPr userDrawn="1"/>
        </p:nvCxnSpPr>
        <p:spPr>
          <a:xfrm>
            <a:off x="0" y="939800"/>
            <a:ext cx="12192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48696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ybrid Cloud 7">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B7B7CD"/>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dirty="0">
              <a:solidFill>
                <a:srgbClr val="FFFFFF"/>
              </a:solidFill>
            </a:endParaRPr>
          </a:p>
        </p:txBody>
      </p:sp>
      <p:sp>
        <p:nvSpPr>
          <p:cNvPr id="5" name="Rectangle 4"/>
          <p:cNvSpPr/>
          <p:nvPr userDrawn="1"/>
        </p:nvSpPr>
        <p:spPr>
          <a:xfrm>
            <a:off x="0" y="0"/>
            <a:ext cx="3657600" cy="6858000"/>
          </a:xfrm>
          <a:prstGeom prst="rect">
            <a:avLst/>
          </a:prstGeom>
          <a:solidFill>
            <a:srgbClr val="50507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a:solidFill>
                <a:srgbClr val="FFFFFF"/>
              </a:solidFill>
            </a:endParaRPr>
          </a:p>
        </p:txBody>
      </p:sp>
      <p:sp>
        <p:nvSpPr>
          <p:cNvPr id="6" name="TextBox 5"/>
          <p:cNvSpPr txBox="1"/>
          <p:nvPr userDrawn="1"/>
        </p:nvSpPr>
        <p:spPr>
          <a:xfrm>
            <a:off x="10526186" y="6642503"/>
            <a:ext cx="109643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r>
              <a:rPr lang="en-US" altLang="en-US" sz="600">
                <a:solidFill>
                  <a:prstClr val="white"/>
                </a:solidFill>
              </a:rPr>
              <a:t>© IBM Corporation </a:t>
            </a:r>
          </a:p>
        </p:txBody>
      </p:sp>
      <p:sp>
        <p:nvSpPr>
          <p:cNvPr id="7" name="TextBox 6"/>
          <p:cNvSpPr txBox="1"/>
          <p:nvPr userDrawn="1"/>
        </p:nvSpPr>
        <p:spPr>
          <a:xfrm>
            <a:off x="11635319" y="6642503"/>
            <a:ext cx="44238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fld id="{E56AB477-9DEB-432A-BD91-AB5720F67421}" type="slidenum">
              <a:rPr lang="en-US" altLang="en-US" sz="600">
                <a:solidFill>
                  <a:prstClr val="white"/>
                </a:solidFill>
              </a:rPr>
              <a:pPr defTabSz="457200" fontAlgn="base">
                <a:spcBef>
                  <a:spcPct val="0"/>
                </a:spcBef>
                <a:spcAft>
                  <a:spcPct val="0"/>
                </a:spcAft>
              </a:pPr>
              <a:t>‹#›</a:t>
            </a:fld>
            <a:endParaRPr lang="en-US" altLang="en-US" sz="600">
              <a:solidFill>
                <a:prstClr val="white"/>
              </a:solidFill>
            </a:endParaRPr>
          </a:p>
        </p:txBody>
      </p:sp>
      <p:pic>
        <p:nvPicPr>
          <p:cNvPr id="8" name="Picture 9"/>
          <p:cNvPicPr>
            <a:picLocks noChangeAspect="1"/>
          </p:cNvPicPr>
          <p:nvPr userDrawn="1"/>
        </p:nvPicPr>
        <p:blipFill>
          <a:blip r:embed="rId2">
            <a:extLst>
              <a:ext uri="{28A0092B-C50C-407E-A947-70E740481C1C}">
                <a14:useLocalDpi xmlns:a14="http://schemas.microsoft.com/office/drawing/2010/main" val="0"/>
              </a:ext>
            </a:extLst>
          </a:blip>
          <a:srcRect b="10577"/>
          <a:stretch>
            <a:fillRect/>
          </a:stretch>
        </p:blipFill>
        <p:spPr bwMode="auto">
          <a:xfrm>
            <a:off x="3412067" y="4451352"/>
            <a:ext cx="7747000" cy="19028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7620002" y="4572002"/>
            <a:ext cx="2681817" cy="14033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0" fontAlgn="base" hangingPunct="0">
              <a:spcBef>
                <a:spcPct val="0"/>
              </a:spcBef>
              <a:spcAft>
                <a:spcPct val="0"/>
              </a:spcAft>
              <a:defRPr/>
            </a:pPr>
            <a:endParaRPr lang="en-GB" sz="1800">
              <a:solidFill>
                <a:prstClr val="white"/>
              </a:solidFill>
            </a:endParaRPr>
          </a:p>
        </p:txBody>
      </p:sp>
      <p:pic>
        <p:nvPicPr>
          <p:cNvPr id="10"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02034" y="4876800"/>
            <a:ext cx="2252133" cy="747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 name="Group 10"/>
          <p:cNvGrpSpPr/>
          <p:nvPr userDrawn="1"/>
        </p:nvGrpSpPr>
        <p:grpSpPr>
          <a:xfrm>
            <a:off x="480935" y="840322"/>
            <a:ext cx="675615" cy="172508"/>
            <a:chOff x="360699" y="268817"/>
            <a:chExt cx="506711" cy="172508"/>
          </a:xfrm>
          <a:solidFill>
            <a:schemeClr val="bg1"/>
          </a:solidFill>
        </p:grpSpPr>
        <p:sp>
          <p:nvSpPr>
            <p:cNvPr id="12" name="Rectangle 11"/>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a:solidFill>
                  <a:prstClr val="white"/>
                </a:solidFill>
              </a:endParaRPr>
            </a:p>
          </p:txBody>
        </p:sp>
        <p:sp>
          <p:nvSpPr>
            <p:cNvPr id="13" name="Rectangle 12"/>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a:solidFill>
                  <a:prstClr val="white"/>
                </a:solidFill>
              </a:endParaRPr>
            </a:p>
          </p:txBody>
        </p:sp>
      </p:grpSp>
      <p:pic>
        <p:nvPicPr>
          <p:cNvPr id="14" name="Picture 14"/>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46051" y="6246286"/>
            <a:ext cx="668867" cy="503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5"/>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2253" y="4233333"/>
            <a:ext cx="3812116"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457200" y="594567"/>
            <a:ext cx="2804160" cy="5029200"/>
          </a:xfrm>
        </p:spPr>
        <p:txBody>
          <a:bodyPr lIns="0" tIns="0" rIns="0" bIns="0">
            <a:noAutofit/>
          </a:bodyPr>
          <a:lstStyle>
            <a:lvl1pPr marL="0" indent="0">
              <a:lnSpc>
                <a:spcPts val="1950"/>
              </a:lnSpc>
              <a:spcBef>
                <a:spcPts val="450"/>
              </a:spcBef>
              <a:buNone/>
              <a:defRPr sz="18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ext Placeholder 6"/>
          <p:cNvSpPr>
            <a:spLocks noGrp="1"/>
          </p:cNvSpPr>
          <p:nvPr>
            <p:ph type="body" sz="quarter" idx="16"/>
          </p:nvPr>
        </p:nvSpPr>
        <p:spPr>
          <a:xfrm>
            <a:off x="4328160" y="594567"/>
            <a:ext cx="6949440" cy="2560320"/>
          </a:xfrm>
        </p:spPr>
        <p:txBody>
          <a:bodyPr lIns="0" tIns="0" rIns="0" bIns="0">
            <a:noAutofit/>
          </a:bodyPr>
          <a:lstStyle>
            <a:lvl1pPr marL="171450" indent="-171450">
              <a:spcBef>
                <a:spcPts val="900"/>
              </a:spcBef>
              <a:buClr>
                <a:schemeClr val="tx2"/>
              </a:buClr>
              <a:buFont typeface="Arial" panose="020B0604020202020204" pitchFamily="34" charset="0"/>
              <a:buChar char="–"/>
              <a:defRPr sz="1500" b="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Footer Placeholder 1"/>
          <p:cNvSpPr>
            <a:spLocks noGrp="1"/>
          </p:cNvSpPr>
          <p:nvPr>
            <p:ph type="ftr" sz="quarter" idx="17"/>
          </p:nvPr>
        </p:nvSpPr>
        <p:spPr>
          <a:xfrm>
            <a:off x="4254500" y="6447368"/>
            <a:ext cx="5486400" cy="364067"/>
          </a:xfrm>
          <a:prstGeom prst="rect">
            <a:avLst/>
          </a:prstGeom>
        </p:spPr>
        <p:txBody>
          <a:bodyPr anchor="b"/>
          <a:lstStyle>
            <a:lvl1pPr algn="l">
              <a:defRPr>
                <a:solidFill>
                  <a:schemeClr val="bg1"/>
                </a:solidFill>
                <a:latin typeface="Arial" panose="020B0604020202020204" pitchFamily="34" charset="0"/>
                <a:ea typeface="+mn-ea"/>
                <a:cs typeface="Arial" panose="020B0604020202020204" pitchFamily="34" charset="0"/>
              </a:defRPr>
            </a:lvl1pPr>
          </a:lstStyle>
          <a:p>
            <a:pPr defTabSz="457200" eaLnBrk="0" fontAlgn="base" hangingPunct="0">
              <a:spcBef>
                <a:spcPct val="0"/>
              </a:spcBef>
              <a:spcAft>
                <a:spcPct val="0"/>
              </a:spcAft>
              <a:defRPr/>
            </a:pPr>
            <a:endParaRPr lang="en-US" altLang="en-US">
              <a:solidFill>
                <a:prstClr val="white"/>
              </a:solidFill>
            </a:endParaRPr>
          </a:p>
        </p:txBody>
      </p:sp>
    </p:spTree>
    <p:extLst>
      <p:ext uri="{BB962C8B-B14F-4D97-AF65-F5344CB8AC3E}">
        <p14:creationId xmlns:p14="http://schemas.microsoft.com/office/powerpoint/2010/main" val="4169336619"/>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aaS">
    <p:spTree>
      <p:nvGrpSpPr>
        <p:cNvPr id="1" name=""/>
        <p:cNvGrpSpPr/>
        <p:nvPr/>
      </p:nvGrpSpPr>
      <p:grpSpPr>
        <a:xfrm>
          <a:off x="0" y="0"/>
          <a:ext cx="0" cy="0"/>
          <a:chOff x="0" y="0"/>
          <a:chExt cx="0" cy="0"/>
        </a:xfrm>
      </p:grpSpPr>
      <p:sp>
        <p:nvSpPr>
          <p:cNvPr id="6" name="Rectangle 5"/>
          <p:cNvSpPr/>
          <p:nvPr userDrawn="1"/>
        </p:nvSpPr>
        <p:spPr>
          <a:xfrm>
            <a:off x="0" y="0"/>
            <a:ext cx="3657600" cy="6858000"/>
          </a:xfrm>
          <a:prstGeom prst="rect">
            <a:avLst/>
          </a:prstGeom>
          <a:solidFill>
            <a:srgbClr val="50507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a:solidFill>
                <a:srgbClr val="FFFFFF"/>
              </a:solidFill>
            </a:endParaRPr>
          </a:p>
        </p:txBody>
      </p:sp>
      <p:grpSp>
        <p:nvGrpSpPr>
          <p:cNvPr id="7" name="Group 6"/>
          <p:cNvGrpSpPr/>
          <p:nvPr userDrawn="1"/>
        </p:nvGrpSpPr>
        <p:grpSpPr>
          <a:xfrm>
            <a:off x="480935" y="840322"/>
            <a:ext cx="675615" cy="172508"/>
            <a:chOff x="360699" y="268817"/>
            <a:chExt cx="506711" cy="172508"/>
          </a:xfrm>
          <a:solidFill>
            <a:schemeClr val="bg1"/>
          </a:solidFill>
        </p:grpSpPr>
        <p:sp>
          <p:nvSpPr>
            <p:cNvPr id="8" name="Rectangle 7"/>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a:solidFill>
                  <a:prstClr val="white"/>
                </a:solidFill>
              </a:endParaRPr>
            </a:p>
          </p:txBody>
        </p:sp>
        <p:sp>
          <p:nvSpPr>
            <p:cNvPr id="9" name="Rectangle 8"/>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a:solidFill>
                  <a:prstClr val="white"/>
                </a:solidFill>
              </a:endParaRPr>
            </a:p>
          </p:txBody>
        </p:sp>
      </p:grpSp>
      <p:sp>
        <p:nvSpPr>
          <p:cNvPr id="10" name="TextBox 9"/>
          <p:cNvSpPr txBox="1"/>
          <p:nvPr userDrawn="1"/>
        </p:nvSpPr>
        <p:spPr>
          <a:xfrm>
            <a:off x="10534653" y="6642503"/>
            <a:ext cx="109643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r>
              <a:rPr lang="en-US" altLang="en-US" sz="600">
                <a:solidFill>
                  <a:prstClr val="black"/>
                </a:solidFill>
              </a:rPr>
              <a:t>© IBM Corporation </a:t>
            </a:r>
          </a:p>
        </p:txBody>
      </p:sp>
      <p:sp>
        <p:nvSpPr>
          <p:cNvPr id="11" name="TextBox 10"/>
          <p:cNvSpPr txBox="1"/>
          <p:nvPr userDrawn="1"/>
        </p:nvSpPr>
        <p:spPr>
          <a:xfrm>
            <a:off x="11643786" y="6642503"/>
            <a:ext cx="44238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fld id="{F870C4EF-AF66-4E26-9924-50CD8939A10F}" type="slidenum">
              <a:rPr lang="en-US" altLang="en-US" sz="600">
                <a:solidFill>
                  <a:prstClr val="black"/>
                </a:solidFill>
              </a:rPr>
              <a:pPr defTabSz="457200" fontAlgn="base">
                <a:spcBef>
                  <a:spcPct val="0"/>
                </a:spcBef>
                <a:spcAft>
                  <a:spcPct val="0"/>
                </a:spcAft>
              </a:pPr>
              <a:t>‹#›</a:t>
            </a:fld>
            <a:endParaRPr lang="en-US" altLang="en-US" sz="600">
              <a:solidFill>
                <a:prstClr val="black"/>
              </a:solidFill>
            </a:endParaRPr>
          </a:p>
        </p:txBody>
      </p:sp>
      <p:pic>
        <p:nvPicPr>
          <p:cNvPr id="12"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6051" y="6246286"/>
            <a:ext cx="668867" cy="503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457200" y="1166071"/>
            <a:ext cx="2804160" cy="4114800"/>
          </a:xfrm>
        </p:spPr>
        <p:txBody>
          <a:bodyPr lIns="0" tIns="0" rIns="0" bIns="0">
            <a:noAutofit/>
          </a:bodyPr>
          <a:lstStyle>
            <a:lvl1pPr marL="0" indent="0">
              <a:lnSpc>
                <a:spcPts val="1950"/>
              </a:lnSpc>
              <a:spcBef>
                <a:spcPts val="450"/>
              </a:spcBef>
              <a:buNone/>
              <a:defRPr sz="18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8" name="Text Placeholder 6"/>
          <p:cNvSpPr>
            <a:spLocks noGrp="1"/>
          </p:cNvSpPr>
          <p:nvPr>
            <p:ph type="body" sz="quarter" idx="15"/>
          </p:nvPr>
        </p:nvSpPr>
        <p:spPr>
          <a:xfrm>
            <a:off x="4138532" y="840321"/>
            <a:ext cx="2316480" cy="1554480"/>
          </a:xfrm>
        </p:spPr>
        <p:txBody>
          <a:bodyPr lIns="0" tIns="0" rIns="0" bIns="0">
            <a:noAutofit/>
          </a:bodyPr>
          <a:lstStyle>
            <a:lvl1pPr marL="0" indent="0">
              <a:spcBef>
                <a:spcPts val="450"/>
              </a:spcBef>
              <a:buNone/>
              <a:defRPr sz="15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ext Placeholder 6"/>
          <p:cNvSpPr>
            <a:spLocks noGrp="1"/>
          </p:cNvSpPr>
          <p:nvPr>
            <p:ph type="body" sz="quarter" idx="16"/>
          </p:nvPr>
        </p:nvSpPr>
        <p:spPr>
          <a:xfrm>
            <a:off x="6583680" y="840321"/>
            <a:ext cx="5120640" cy="1554480"/>
          </a:xfrm>
        </p:spPr>
        <p:txBody>
          <a:bodyPr lIns="0" tIns="0" rIns="0" bIns="0">
            <a:noAutofit/>
          </a:bodyPr>
          <a:lstStyle>
            <a:lvl1pPr marL="128588" indent="-128588">
              <a:spcBef>
                <a:spcPts val="225"/>
              </a:spcBef>
              <a:buClr>
                <a:schemeClr val="accent1"/>
              </a:buClr>
              <a:buFont typeface="Arial" panose="020B0604020202020204" pitchFamily="34" charset="0"/>
              <a:buChar char="–"/>
              <a:defRPr sz="135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6"/>
          <p:cNvSpPr>
            <a:spLocks noGrp="1"/>
          </p:cNvSpPr>
          <p:nvPr>
            <p:ph type="body" sz="quarter" idx="17"/>
          </p:nvPr>
        </p:nvSpPr>
        <p:spPr>
          <a:xfrm>
            <a:off x="5852163" y="5561096"/>
            <a:ext cx="5746975" cy="640080"/>
          </a:xfrm>
        </p:spPr>
        <p:txBody>
          <a:bodyPr lIns="0" tIns="0" rIns="0" bIns="0" anchor="ctr">
            <a:noAutofit/>
          </a:bodyPr>
          <a:lstStyle>
            <a:lvl1pPr marL="0" indent="0">
              <a:spcBef>
                <a:spcPts val="225"/>
              </a:spcBef>
              <a:buClr>
                <a:schemeClr val="accent2"/>
              </a:buClr>
              <a:buFont typeface="Arial" panose="020B0604020202020204" pitchFamily="34" charset="0"/>
              <a:buNone/>
              <a:defRPr sz="135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4" name="Footer Placeholder 1"/>
          <p:cNvSpPr>
            <a:spLocks noGrp="1"/>
          </p:cNvSpPr>
          <p:nvPr>
            <p:ph type="ftr" sz="quarter" idx="18"/>
          </p:nvPr>
        </p:nvSpPr>
        <p:spPr>
          <a:xfrm>
            <a:off x="4165600" y="6447368"/>
            <a:ext cx="5486400" cy="364067"/>
          </a:xfrm>
          <a:prstGeom prst="rect">
            <a:avLst/>
          </a:prstGeom>
        </p:spPr>
        <p:txBody>
          <a:bodyPr anchor="b"/>
          <a:lstStyle>
            <a:lvl1pPr algn="l">
              <a:defRPr>
                <a:latin typeface="Arial" panose="020B0604020202020204" pitchFamily="34" charset="0"/>
                <a:ea typeface="+mn-ea"/>
                <a:cs typeface="Arial" panose="020B0604020202020204" pitchFamily="34" charset="0"/>
              </a:defRPr>
            </a:lvl1pPr>
          </a:lstStyle>
          <a:p>
            <a:pPr defTabSz="457200" eaLnBrk="0" fontAlgn="base" hangingPunct="0">
              <a:spcBef>
                <a:spcPct val="0"/>
              </a:spcBef>
              <a:spcAft>
                <a:spcPct val="0"/>
              </a:spcAft>
              <a:defRPr/>
            </a:pPr>
            <a:endParaRPr lang="en-US" altLang="en-US">
              <a:solidFill>
                <a:prstClr val="black"/>
              </a:solidFill>
            </a:endParaRPr>
          </a:p>
        </p:txBody>
      </p:sp>
    </p:spTree>
    <p:extLst>
      <p:ext uri="{BB962C8B-B14F-4D97-AF65-F5344CB8AC3E}">
        <p14:creationId xmlns:p14="http://schemas.microsoft.com/office/powerpoint/2010/main" val="3695728708"/>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a:solidFill>
                <a:srgbClr val="FFFFFF"/>
              </a:solidFill>
            </a:endParaRPr>
          </a:p>
        </p:txBody>
      </p:sp>
      <p:sp>
        <p:nvSpPr>
          <p:cNvPr id="4" name="Rectangle 3"/>
          <p:cNvSpPr/>
          <p:nvPr userDrawn="1"/>
        </p:nvSpPr>
        <p:spPr>
          <a:xfrm>
            <a:off x="8411635" y="0"/>
            <a:ext cx="378036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defTabSz="457200">
              <a:defRPr>
                <a:solidFill>
                  <a:schemeClr val="tx1"/>
                </a:solidFill>
                <a:latin typeface="Arial" pitchFamily="34" charset="0"/>
                <a:ea typeface="MS PGothic" pitchFamily="34" charset="-128"/>
              </a:defRPr>
            </a:lvl1pPr>
            <a:lvl2pPr marL="742950" indent="-285750" defTabSz="457200">
              <a:defRPr>
                <a:solidFill>
                  <a:schemeClr val="tx1"/>
                </a:solidFill>
                <a:latin typeface="Arial" pitchFamily="34" charset="0"/>
                <a:ea typeface="MS PGothic" pitchFamily="34" charset="-128"/>
              </a:defRPr>
            </a:lvl2pPr>
            <a:lvl3pPr marL="1143000" indent="-228600" defTabSz="457200">
              <a:defRPr>
                <a:solidFill>
                  <a:schemeClr val="tx1"/>
                </a:solidFill>
                <a:latin typeface="Arial" pitchFamily="34" charset="0"/>
                <a:ea typeface="MS PGothic" pitchFamily="34" charset="-128"/>
              </a:defRPr>
            </a:lvl3pPr>
            <a:lvl4pPr marL="1600200" indent="-228600" defTabSz="457200">
              <a:defRPr>
                <a:solidFill>
                  <a:schemeClr val="tx1"/>
                </a:solidFill>
                <a:latin typeface="Arial" pitchFamily="34" charset="0"/>
                <a:ea typeface="MS PGothic" pitchFamily="34" charset="-128"/>
              </a:defRPr>
            </a:lvl4pPr>
            <a:lvl5pPr marL="2057400" indent="-228600" defTabSz="4572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fontAlgn="base">
              <a:spcBef>
                <a:spcPct val="0"/>
              </a:spcBef>
              <a:spcAft>
                <a:spcPct val="0"/>
              </a:spcAft>
              <a:defRPr/>
            </a:pPr>
            <a:endParaRPr lang="en-US" altLang="en-US" sz="1800">
              <a:solidFill>
                <a:srgbClr val="FFFFFF"/>
              </a:solidFill>
            </a:endParaRPr>
          </a:p>
        </p:txBody>
      </p:sp>
      <p:sp>
        <p:nvSpPr>
          <p:cNvPr id="5" name="Rectangle 4"/>
          <p:cNvSpPr/>
          <p:nvPr userDrawn="1"/>
        </p:nvSpPr>
        <p:spPr>
          <a:xfrm>
            <a:off x="11459635" y="0"/>
            <a:ext cx="732367"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defTabSz="457200">
              <a:defRPr>
                <a:solidFill>
                  <a:schemeClr val="tx1"/>
                </a:solidFill>
                <a:latin typeface="Arial" pitchFamily="34" charset="0"/>
                <a:ea typeface="MS PGothic" pitchFamily="34" charset="-128"/>
              </a:defRPr>
            </a:lvl1pPr>
            <a:lvl2pPr marL="742950" indent="-285750" defTabSz="457200">
              <a:defRPr>
                <a:solidFill>
                  <a:schemeClr val="tx1"/>
                </a:solidFill>
                <a:latin typeface="Arial" pitchFamily="34" charset="0"/>
                <a:ea typeface="MS PGothic" pitchFamily="34" charset="-128"/>
              </a:defRPr>
            </a:lvl2pPr>
            <a:lvl3pPr marL="1143000" indent="-228600" defTabSz="457200">
              <a:defRPr>
                <a:solidFill>
                  <a:schemeClr val="tx1"/>
                </a:solidFill>
                <a:latin typeface="Arial" pitchFamily="34" charset="0"/>
                <a:ea typeface="MS PGothic" pitchFamily="34" charset="-128"/>
              </a:defRPr>
            </a:lvl3pPr>
            <a:lvl4pPr marL="1600200" indent="-228600" defTabSz="457200">
              <a:defRPr>
                <a:solidFill>
                  <a:schemeClr val="tx1"/>
                </a:solidFill>
                <a:latin typeface="Arial" pitchFamily="34" charset="0"/>
                <a:ea typeface="MS PGothic" pitchFamily="34" charset="-128"/>
              </a:defRPr>
            </a:lvl4pPr>
            <a:lvl5pPr marL="2057400" indent="-228600" defTabSz="4572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fontAlgn="base">
              <a:spcBef>
                <a:spcPct val="0"/>
              </a:spcBef>
              <a:spcAft>
                <a:spcPct val="0"/>
              </a:spcAft>
              <a:defRPr/>
            </a:pPr>
            <a:endParaRPr lang="en-US" altLang="en-US" sz="1800">
              <a:solidFill>
                <a:srgbClr val="FFFFFF"/>
              </a:solidFill>
            </a:endParaRPr>
          </a:p>
        </p:txBody>
      </p:sp>
      <p:sp>
        <p:nvSpPr>
          <p:cNvPr id="6" name="TextBox 5"/>
          <p:cNvSpPr txBox="1"/>
          <p:nvPr userDrawn="1"/>
        </p:nvSpPr>
        <p:spPr>
          <a:xfrm>
            <a:off x="10526186" y="6642503"/>
            <a:ext cx="109643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r>
              <a:rPr lang="en-US" altLang="en-US" sz="600">
                <a:solidFill>
                  <a:prstClr val="white"/>
                </a:solidFill>
              </a:rPr>
              <a:t>© IBM Corporation </a:t>
            </a:r>
          </a:p>
        </p:txBody>
      </p:sp>
      <p:sp>
        <p:nvSpPr>
          <p:cNvPr id="7" name="TextBox 6"/>
          <p:cNvSpPr txBox="1"/>
          <p:nvPr userDrawn="1"/>
        </p:nvSpPr>
        <p:spPr>
          <a:xfrm>
            <a:off x="11635319" y="6642503"/>
            <a:ext cx="44238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fld id="{92442A67-D392-4C3C-BE8D-E30ADFCE3736}" type="slidenum">
              <a:rPr lang="en-US" altLang="en-US" sz="600">
                <a:solidFill>
                  <a:prstClr val="white"/>
                </a:solidFill>
              </a:rPr>
              <a:pPr defTabSz="457200" fontAlgn="base">
                <a:spcBef>
                  <a:spcPct val="0"/>
                </a:spcBef>
                <a:spcAft>
                  <a:spcPct val="0"/>
                </a:spcAft>
              </a:pPr>
              <a:t>‹#›</a:t>
            </a:fld>
            <a:endParaRPr lang="en-US" altLang="en-US" sz="600">
              <a:solidFill>
                <a:prstClr val="white"/>
              </a:solidFill>
            </a:endParaRPr>
          </a:p>
        </p:txBody>
      </p:sp>
      <p:pic>
        <p:nvPicPr>
          <p:cNvPr id="8" name="Picture 9" descr="cloud_only cop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2102" y="2804585"/>
            <a:ext cx="4279900" cy="3488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07627" y="1508760"/>
            <a:ext cx="6096000" cy="3657600"/>
          </a:xfrm>
          <a:prstGeom prst="rect">
            <a:avLst/>
          </a:prstGeom>
        </p:spPr>
        <p:txBody>
          <a:bodyPr lIns="0" tIns="0" rIns="0" bIns="0" anchor="t">
            <a:noAutofit/>
          </a:bodyPr>
          <a:lstStyle>
            <a:lvl1pPr algn="l">
              <a:lnSpc>
                <a:spcPts val="3225"/>
              </a:lnSpc>
              <a:defRPr sz="3000" b="0">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1650436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orld Class">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7600" y="1526119"/>
            <a:ext cx="8290984" cy="5126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userDrawn="1"/>
        </p:nvSpPr>
        <p:spPr>
          <a:xfrm>
            <a:off x="0" y="0"/>
            <a:ext cx="3657600" cy="6858000"/>
          </a:xfrm>
          <a:prstGeom prst="rect">
            <a:avLst/>
          </a:prstGeom>
          <a:solidFill>
            <a:srgbClr val="50507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a:solidFill>
                <a:srgbClr val="FFFFFF"/>
              </a:solidFill>
            </a:endParaRPr>
          </a:p>
        </p:txBody>
      </p:sp>
      <p:grpSp>
        <p:nvGrpSpPr>
          <p:cNvPr id="9" name="Group 8"/>
          <p:cNvGrpSpPr/>
          <p:nvPr userDrawn="1"/>
        </p:nvGrpSpPr>
        <p:grpSpPr>
          <a:xfrm>
            <a:off x="480935" y="840322"/>
            <a:ext cx="675615" cy="172508"/>
            <a:chOff x="360699" y="268817"/>
            <a:chExt cx="506711" cy="172508"/>
          </a:xfrm>
          <a:solidFill>
            <a:schemeClr val="bg1"/>
          </a:solidFill>
        </p:grpSpPr>
        <p:sp>
          <p:nvSpPr>
            <p:cNvPr id="10" name="Rectangle 9"/>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a:solidFill>
                  <a:prstClr val="white"/>
                </a:solidFill>
              </a:endParaRPr>
            </a:p>
          </p:txBody>
        </p:sp>
        <p:sp>
          <p:nvSpPr>
            <p:cNvPr id="11" name="Rectangle 10"/>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a:solidFill>
                  <a:prstClr val="white"/>
                </a:solidFill>
              </a:endParaRPr>
            </a:p>
          </p:txBody>
        </p:sp>
      </p:grpSp>
      <p:sp>
        <p:nvSpPr>
          <p:cNvPr id="12" name="TextBox 11"/>
          <p:cNvSpPr txBox="1"/>
          <p:nvPr userDrawn="1"/>
        </p:nvSpPr>
        <p:spPr>
          <a:xfrm>
            <a:off x="10534653" y="6642503"/>
            <a:ext cx="109643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r>
              <a:rPr lang="en-US" altLang="en-US" sz="600">
                <a:solidFill>
                  <a:prstClr val="black"/>
                </a:solidFill>
              </a:rPr>
              <a:t>© IBM Corporation </a:t>
            </a:r>
          </a:p>
        </p:txBody>
      </p:sp>
      <p:sp>
        <p:nvSpPr>
          <p:cNvPr id="14" name="TextBox 13"/>
          <p:cNvSpPr txBox="1"/>
          <p:nvPr userDrawn="1"/>
        </p:nvSpPr>
        <p:spPr>
          <a:xfrm>
            <a:off x="11643786" y="6642503"/>
            <a:ext cx="44238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fld id="{364F259C-0A7F-44A1-9001-7EEB8630543A}" type="slidenum">
              <a:rPr lang="en-US" altLang="en-US" sz="600">
                <a:solidFill>
                  <a:prstClr val="black"/>
                </a:solidFill>
              </a:rPr>
              <a:pPr defTabSz="457200" fontAlgn="base">
                <a:spcBef>
                  <a:spcPct val="0"/>
                </a:spcBef>
                <a:spcAft>
                  <a:spcPct val="0"/>
                </a:spcAft>
              </a:pPr>
              <a:t>‹#›</a:t>
            </a:fld>
            <a:endParaRPr lang="en-US" altLang="en-US" sz="600">
              <a:solidFill>
                <a:prstClr val="black"/>
              </a:solidFill>
            </a:endParaRPr>
          </a:p>
        </p:txBody>
      </p:sp>
      <p:pic>
        <p:nvPicPr>
          <p:cNvPr id="15" name="Picture 11"/>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6051" y="6246286"/>
            <a:ext cx="668867" cy="503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457200" y="1166071"/>
            <a:ext cx="2804160" cy="4114800"/>
          </a:xfrm>
        </p:spPr>
        <p:txBody>
          <a:bodyPr lIns="0" tIns="0" rIns="0" bIns="0">
            <a:noAutofit/>
          </a:bodyPr>
          <a:lstStyle>
            <a:lvl1pPr marL="0" indent="0">
              <a:lnSpc>
                <a:spcPts val="1950"/>
              </a:lnSpc>
              <a:spcBef>
                <a:spcPts val="450"/>
              </a:spcBef>
              <a:buNone/>
              <a:defRPr sz="18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8" name="Text Placeholder 6"/>
          <p:cNvSpPr>
            <a:spLocks noGrp="1"/>
          </p:cNvSpPr>
          <p:nvPr>
            <p:ph type="body" sz="quarter" idx="15"/>
          </p:nvPr>
        </p:nvSpPr>
        <p:spPr>
          <a:xfrm>
            <a:off x="4138532" y="839788"/>
            <a:ext cx="2316480" cy="1554480"/>
          </a:xfrm>
        </p:spPr>
        <p:txBody>
          <a:bodyPr lIns="0" tIns="0" rIns="0" bIns="0">
            <a:noAutofit/>
          </a:bodyPr>
          <a:lstStyle>
            <a:lvl1pPr marL="0" indent="0">
              <a:spcBef>
                <a:spcPts val="450"/>
              </a:spcBef>
              <a:buNone/>
              <a:defRPr sz="15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6"/>
          <p:cNvSpPr>
            <a:spLocks noGrp="1"/>
          </p:cNvSpPr>
          <p:nvPr>
            <p:ph type="body" sz="quarter" idx="17"/>
          </p:nvPr>
        </p:nvSpPr>
        <p:spPr>
          <a:xfrm>
            <a:off x="6583680" y="5897880"/>
            <a:ext cx="5608320" cy="640080"/>
          </a:xfrm>
        </p:spPr>
        <p:txBody>
          <a:bodyPr lIns="0" tIns="0" rIns="0" bIns="0">
            <a:noAutofit/>
          </a:bodyPr>
          <a:lstStyle>
            <a:lvl1pPr marL="0" indent="0">
              <a:spcBef>
                <a:spcPts val="0"/>
              </a:spcBef>
              <a:buClr>
                <a:schemeClr val="accent2"/>
              </a:buClr>
              <a:buFont typeface="Arial" panose="020B0604020202020204" pitchFamily="34" charset="0"/>
              <a:buNone/>
              <a:defRPr sz="120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7"/>
          <p:cNvSpPr>
            <a:spLocks noGrp="1"/>
          </p:cNvSpPr>
          <p:nvPr>
            <p:ph type="body" sz="quarter" idx="18"/>
          </p:nvPr>
        </p:nvSpPr>
        <p:spPr>
          <a:xfrm>
            <a:off x="6583680" y="839788"/>
            <a:ext cx="5608320" cy="1828800"/>
          </a:xfrm>
        </p:spPr>
        <p:txBody>
          <a:bodyPr lIns="0" tIns="0" rIns="0" bIns="0">
            <a:noAutofit/>
          </a:bodyPr>
          <a:lstStyle>
            <a:lvl1pPr marL="171450" indent="-171450">
              <a:spcBef>
                <a:spcPts val="225"/>
              </a:spcBef>
              <a:buFont typeface="Arial" panose="020B0604020202020204" pitchFamily="34" charset="0"/>
              <a:buChar char="–"/>
              <a:defRPr sz="1350" b="0">
                <a:solidFill>
                  <a:schemeClr val="accent1"/>
                </a:solidFill>
              </a:defRPr>
            </a:lvl1pPr>
            <a:lvl2pPr marL="261938" indent="-90488">
              <a:spcBef>
                <a:spcPts val="225"/>
              </a:spcBef>
              <a:buFont typeface="Arial" panose="020B0604020202020204" pitchFamily="34" charset="0"/>
              <a:buChar char="-"/>
              <a:defRPr sz="1200">
                <a:solidFill>
                  <a:schemeClr val="accent1"/>
                </a:solidFill>
              </a:defRPr>
            </a:lvl2pPr>
            <a:lvl3pPr>
              <a:defRPr sz="900">
                <a:solidFill>
                  <a:schemeClr val="accent1"/>
                </a:solidFill>
              </a:defRPr>
            </a:lvl3pPr>
            <a:lvl4pPr>
              <a:defRPr sz="825">
                <a:solidFill>
                  <a:schemeClr val="accent1"/>
                </a:solidFill>
              </a:defRPr>
            </a:lvl4pPr>
            <a:lvl5pPr>
              <a:defRPr sz="825">
                <a:solidFill>
                  <a:schemeClr val="accent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84064689"/>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BM Cloud 1">
    <p:spTree>
      <p:nvGrpSpPr>
        <p:cNvPr id="1" name=""/>
        <p:cNvGrpSpPr/>
        <p:nvPr/>
      </p:nvGrpSpPr>
      <p:grpSpPr>
        <a:xfrm>
          <a:off x="0" y="0"/>
          <a:ext cx="0" cy="0"/>
          <a:chOff x="0" y="0"/>
          <a:chExt cx="0" cy="0"/>
        </a:xfrm>
      </p:grpSpPr>
      <p:sp>
        <p:nvSpPr>
          <p:cNvPr id="6" name="Rectangle 5"/>
          <p:cNvSpPr/>
          <p:nvPr userDrawn="1"/>
        </p:nvSpPr>
        <p:spPr>
          <a:xfrm>
            <a:off x="0" y="0"/>
            <a:ext cx="3657600" cy="6858000"/>
          </a:xfrm>
          <a:prstGeom prst="rect">
            <a:avLst/>
          </a:prstGeom>
          <a:solidFill>
            <a:srgbClr val="50507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a:solidFill>
                <a:srgbClr val="FFFFFF"/>
              </a:solidFill>
            </a:endParaRPr>
          </a:p>
        </p:txBody>
      </p:sp>
      <p:grpSp>
        <p:nvGrpSpPr>
          <p:cNvPr id="7" name="Group 6"/>
          <p:cNvGrpSpPr/>
          <p:nvPr userDrawn="1"/>
        </p:nvGrpSpPr>
        <p:grpSpPr>
          <a:xfrm>
            <a:off x="480935" y="840322"/>
            <a:ext cx="675615" cy="172508"/>
            <a:chOff x="360699" y="268817"/>
            <a:chExt cx="506711" cy="172508"/>
          </a:xfrm>
          <a:solidFill>
            <a:schemeClr val="bg1"/>
          </a:solidFill>
        </p:grpSpPr>
        <p:sp>
          <p:nvSpPr>
            <p:cNvPr id="8" name="Rectangle 7"/>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a:solidFill>
                  <a:prstClr val="white"/>
                </a:solidFill>
              </a:endParaRPr>
            </a:p>
          </p:txBody>
        </p:sp>
        <p:sp>
          <p:nvSpPr>
            <p:cNvPr id="9" name="Rectangle 8"/>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a:solidFill>
                  <a:prstClr val="white"/>
                </a:solidFill>
              </a:endParaRPr>
            </a:p>
          </p:txBody>
        </p:sp>
      </p:grpSp>
      <p:sp>
        <p:nvSpPr>
          <p:cNvPr id="10" name="TextBox 9"/>
          <p:cNvSpPr txBox="1"/>
          <p:nvPr userDrawn="1"/>
        </p:nvSpPr>
        <p:spPr>
          <a:xfrm>
            <a:off x="10534653" y="6642503"/>
            <a:ext cx="109643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r>
              <a:rPr lang="en-US" altLang="en-US" sz="600">
                <a:solidFill>
                  <a:prstClr val="black"/>
                </a:solidFill>
              </a:rPr>
              <a:t>© IBM Corporation </a:t>
            </a:r>
          </a:p>
        </p:txBody>
      </p:sp>
      <p:sp>
        <p:nvSpPr>
          <p:cNvPr id="11" name="TextBox 10"/>
          <p:cNvSpPr txBox="1"/>
          <p:nvPr userDrawn="1"/>
        </p:nvSpPr>
        <p:spPr>
          <a:xfrm>
            <a:off x="11643786" y="6642503"/>
            <a:ext cx="44238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fld id="{CB59140D-6A9F-4FFF-BE39-AFC798839BBB}" type="slidenum">
              <a:rPr lang="en-US" altLang="en-US" sz="600">
                <a:solidFill>
                  <a:prstClr val="black"/>
                </a:solidFill>
              </a:rPr>
              <a:pPr defTabSz="457200" fontAlgn="base">
                <a:spcBef>
                  <a:spcPct val="0"/>
                </a:spcBef>
                <a:spcAft>
                  <a:spcPct val="0"/>
                </a:spcAft>
              </a:pPr>
              <a:t>‹#›</a:t>
            </a:fld>
            <a:endParaRPr lang="en-US" altLang="en-US" sz="600">
              <a:solidFill>
                <a:prstClr val="black"/>
              </a:solidFill>
            </a:endParaRPr>
          </a:p>
        </p:txBody>
      </p:sp>
      <p:pic>
        <p:nvPicPr>
          <p:cNvPr id="12"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6051" y="6246286"/>
            <a:ext cx="668867" cy="503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457200" y="1166071"/>
            <a:ext cx="2804160" cy="4114800"/>
          </a:xfrm>
        </p:spPr>
        <p:txBody>
          <a:bodyPr lIns="0" tIns="0" rIns="0" bIns="0">
            <a:noAutofit/>
          </a:bodyPr>
          <a:lstStyle>
            <a:lvl1pPr marL="0" indent="0">
              <a:lnSpc>
                <a:spcPts val="1950"/>
              </a:lnSpc>
              <a:spcBef>
                <a:spcPts val="450"/>
              </a:spcBef>
              <a:buNone/>
              <a:defRPr sz="18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8" name="Text Placeholder 6"/>
          <p:cNvSpPr>
            <a:spLocks noGrp="1"/>
          </p:cNvSpPr>
          <p:nvPr>
            <p:ph type="body" sz="quarter" idx="15"/>
          </p:nvPr>
        </p:nvSpPr>
        <p:spPr>
          <a:xfrm>
            <a:off x="4138532" y="840321"/>
            <a:ext cx="7315200" cy="640080"/>
          </a:xfrm>
        </p:spPr>
        <p:txBody>
          <a:bodyPr lIns="0" tIns="0" rIns="0" bIns="0">
            <a:noAutofit/>
          </a:bodyPr>
          <a:lstStyle>
            <a:lvl1pPr marL="0" indent="0">
              <a:spcBef>
                <a:spcPts val="450"/>
              </a:spcBef>
              <a:buNone/>
              <a:defRPr sz="15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ext Placeholder 6"/>
          <p:cNvSpPr>
            <a:spLocks noGrp="1"/>
          </p:cNvSpPr>
          <p:nvPr>
            <p:ph type="body" sz="quarter" idx="16"/>
          </p:nvPr>
        </p:nvSpPr>
        <p:spPr>
          <a:xfrm>
            <a:off x="4138532" y="1600200"/>
            <a:ext cx="7315200" cy="1554480"/>
          </a:xfrm>
        </p:spPr>
        <p:txBody>
          <a:bodyPr lIns="0" tIns="0" rIns="0" bIns="0">
            <a:noAutofit/>
          </a:bodyPr>
          <a:lstStyle>
            <a:lvl1pPr marL="0" indent="0">
              <a:spcBef>
                <a:spcPts val="225"/>
              </a:spcBef>
              <a:buClr>
                <a:schemeClr val="accent1"/>
              </a:buClr>
              <a:buFont typeface="Arial" panose="020B0604020202020204" pitchFamily="34" charset="0"/>
              <a:buNone/>
              <a:defRPr sz="135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6"/>
          <p:cNvSpPr>
            <a:spLocks noGrp="1"/>
          </p:cNvSpPr>
          <p:nvPr>
            <p:ph type="body" sz="quarter" idx="17"/>
          </p:nvPr>
        </p:nvSpPr>
        <p:spPr>
          <a:xfrm>
            <a:off x="4138532" y="5420420"/>
            <a:ext cx="3169920" cy="640080"/>
          </a:xfrm>
        </p:spPr>
        <p:txBody>
          <a:bodyPr lIns="0" tIns="0" rIns="0" bIns="0">
            <a:noAutofit/>
          </a:bodyPr>
          <a:lstStyle>
            <a:lvl1pPr marL="0" indent="0">
              <a:spcBef>
                <a:spcPts val="225"/>
              </a:spcBef>
              <a:buClr>
                <a:schemeClr val="accent2"/>
              </a:buClr>
              <a:buFont typeface="Arial" panose="020B0604020202020204" pitchFamily="34" charset="0"/>
              <a:buNone/>
              <a:defRPr sz="135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3264641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sz="quarter" idx="10"/>
          </p:nvPr>
        </p:nvSpPr>
        <p:spPr>
          <a:ln/>
        </p:spPr>
        <p:txBody>
          <a:bodyPr/>
          <a:lstStyle>
            <a:lvl1pPr>
              <a:defRPr/>
            </a:lvl1pPr>
          </a:lstStyle>
          <a:p>
            <a:pPr>
              <a:defRPr/>
            </a:pPr>
            <a:fld id="{0F4D94B1-AB82-48F4-A874-CAD5F72E549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00506508"/>
      </p:ext>
    </p:extLst>
  </p:cSld>
  <p:clrMapOvr>
    <a:masterClrMapping/>
  </p:clrMapOvr>
  <p:transition spd="med">
    <p:split orient="vert"/>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p Charts">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B7B7CD"/>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a:solidFill>
                <a:srgbClr val="FFFFFF"/>
              </a:solidFill>
            </a:endParaRPr>
          </a:p>
        </p:txBody>
      </p:sp>
      <p:sp>
        <p:nvSpPr>
          <p:cNvPr id="3" name="Rectangle 2"/>
          <p:cNvSpPr/>
          <p:nvPr userDrawn="1"/>
        </p:nvSpPr>
        <p:spPr>
          <a:xfrm>
            <a:off x="7315200" y="0"/>
            <a:ext cx="4876800" cy="6858000"/>
          </a:xfrm>
          <a:prstGeom prst="rect">
            <a:avLst/>
          </a:prstGeom>
          <a:solidFill>
            <a:srgbClr val="50507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a:solidFill>
                <a:srgbClr val="FFFFFF"/>
              </a:solidFill>
            </a:endParaRPr>
          </a:p>
        </p:txBody>
      </p:sp>
      <p:sp>
        <p:nvSpPr>
          <p:cNvPr id="4" name="TextBox 3"/>
          <p:cNvSpPr txBox="1"/>
          <p:nvPr userDrawn="1"/>
        </p:nvSpPr>
        <p:spPr>
          <a:xfrm>
            <a:off x="10534653" y="6642503"/>
            <a:ext cx="109643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r>
              <a:rPr lang="en-US" altLang="en-US" sz="600">
                <a:solidFill>
                  <a:prstClr val="white"/>
                </a:solidFill>
              </a:rPr>
              <a:t>© IBM Corporation </a:t>
            </a:r>
          </a:p>
        </p:txBody>
      </p:sp>
      <p:sp>
        <p:nvSpPr>
          <p:cNvPr id="5" name="TextBox 4"/>
          <p:cNvSpPr txBox="1"/>
          <p:nvPr userDrawn="1"/>
        </p:nvSpPr>
        <p:spPr>
          <a:xfrm>
            <a:off x="11643786" y="6642503"/>
            <a:ext cx="44238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fld id="{9A1B3371-8B7B-4FB7-B339-A8F38AF0333B}" type="slidenum">
              <a:rPr lang="en-US" altLang="en-US" sz="600">
                <a:solidFill>
                  <a:prstClr val="white"/>
                </a:solidFill>
              </a:rPr>
              <a:pPr defTabSz="457200" fontAlgn="base">
                <a:spcBef>
                  <a:spcPct val="0"/>
                </a:spcBef>
                <a:spcAft>
                  <a:spcPct val="0"/>
                </a:spcAft>
              </a:pPr>
              <a:t>‹#›</a:t>
            </a:fld>
            <a:endParaRPr lang="en-US" altLang="en-US" sz="600">
              <a:solidFill>
                <a:prstClr val="white"/>
              </a:solidFill>
            </a:endParaRPr>
          </a:p>
        </p:txBody>
      </p:sp>
      <p:pic>
        <p:nvPicPr>
          <p:cNvPr id="6" name="Picture 8" descr="Cloud_wor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53186" y="211667"/>
            <a:ext cx="1206500" cy="150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6051" y="6246286"/>
            <a:ext cx="668867" cy="503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899887"/>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ybrid Cloud 5">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B7B7CD"/>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a:solidFill>
                <a:srgbClr val="FFFFFF"/>
              </a:solidFill>
            </a:endParaRPr>
          </a:p>
        </p:txBody>
      </p:sp>
      <p:sp>
        <p:nvSpPr>
          <p:cNvPr id="6" name="Rectangle 5"/>
          <p:cNvSpPr/>
          <p:nvPr userDrawn="1"/>
        </p:nvSpPr>
        <p:spPr>
          <a:xfrm>
            <a:off x="0" y="0"/>
            <a:ext cx="7315200" cy="6858000"/>
          </a:xfrm>
          <a:prstGeom prst="rect">
            <a:avLst/>
          </a:prstGeom>
          <a:solidFill>
            <a:srgbClr val="50507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fontAlgn="base">
              <a:spcBef>
                <a:spcPct val="0"/>
              </a:spcBef>
              <a:spcAft>
                <a:spcPct val="0"/>
              </a:spcAft>
              <a:defRPr/>
            </a:pPr>
            <a:endParaRPr lang="en-US" altLang="en-US" sz="1800">
              <a:solidFill>
                <a:srgbClr val="FFFFFF"/>
              </a:solidFill>
            </a:endParaRPr>
          </a:p>
        </p:txBody>
      </p:sp>
      <p:grpSp>
        <p:nvGrpSpPr>
          <p:cNvPr id="7" name="Group 6"/>
          <p:cNvGrpSpPr/>
          <p:nvPr userDrawn="1"/>
        </p:nvGrpSpPr>
        <p:grpSpPr>
          <a:xfrm>
            <a:off x="480935" y="268818"/>
            <a:ext cx="675615" cy="172508"/>
            <a:chOff x="360699" y="268817"/>
            <a:chExt cx="506711" cy="172508"/>
          </a:xfrm>
          <a:solidFill>
            <a:schemeClr val="bg1"/>
          </a:solidFill>
        </p:grpSpPr>
        <p:sp>
          <p:nvSpPr>
            <p:cNvPr id="8" name="Rectangle 7"/>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b="1">
                <a:solidFill>
                  <a:prstClr val="white"/>
                </a:solidFill>
              </a:endParaRPr>
            </a:p>
          </p:txBody>
        </p:sp>
        <p:sp>
          <p:nvSpPr>
            <p:cNvPr id="9" name="Rectangle 8"/>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base">
                <a:spcBef>
                  <a:spcPct val="0"/>
                </a:spcBef>
                <a:spcAft>
                  <a:spcPct val="0"/>
                </a:spcAft>
                <a:defRPr/>
              </a:pPr>
              <a:endParaRPr lang="en-US" sz="1800" b="1">
                <a:solidFill>
                  <a:prstClr val="white"/>
                </a:solidFill>
              </a:endParaRPr>
            </a:p>
          </p:txBody>
        </p:sp>
      </p:grpSp>
      <p:pic>
        <p:nvPicPr>
          <p:cNvPr id="10" name="Picture 28"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315386" y="6206069"/>
            <a:ext cx="797983" cy="4466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userDrawn="1"/>
        </p:nvSpPr>
        <p:spPr>
          <a:xfrm>
            <a:off x="10526186" y="6642503"/>
            <a:ext cx="109643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r>
              <a:rPr lang="en-US" altLang="en-US" sz="600">
                <a:solidFill>
                  <a:srgbClr val="FFFFFF"/>
                </a:solidFill>
              </a:rPr>
              <a:t>© IBM Corporation </a:t>
            </a:r>
          </a:p>
        </p:txBody>
      </p:sp>
      <p:sp>
        <p:nvSpPr>
          <p:cNvPr id="12" name="TextBox 11"/>
          <p:cNvSpPr txBox="1"/>
          <p:nvPr userDrawn="1"/>
        </p:nvSpPr>
        <p:spPr>
          <a:xfrm>
            <a:off x="11635319" y="6642503"/>
            <a:ext cx="442383" cy="92333"/>
          </a:xfrm>
          <a:prstGeom prst="rect">
            <a:avLst/>
          </a:prstGeom>
          <a:noFill/>
        </p:spPr>
        <p:txBody>
          <a:bodyPr lIns="0" tIns="0" rIns="0" bIns="0"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fontAlgn="base">
              <a:spcBef>
                <a:spcPct val="0"/>
              </a:spcBef>
              <a:spcAft>
                <a:spcPct val="0"/>
              </a:spcAft>
            </a:pPr>
            <a:fld id="{EA0B6B9D-4F5B-4DD6-8060-25D37A2824C9}" type="slidenum">
              <a:rPr lang="en-US" altLang="en-US" sz="600">
                <a:solidFill>
                  <a:srgbClr val="FFFFFF"/>
                </a:solidFill>
              </a:rPr>
              <a:pPr defTabSz="457200" fontAlgn="base">
                <a:spcBef>
                  <a:spcPct val="0"/>
                </a:spcBef>
                <a:spcAft>
                  <a:spcPct val="0"/>
                </a:spcAft>
              </a:pPr>
              <a:t>‹#›</a:t>
            </a:fld>
            <a:endParaRPr lang="en-US" altLang="en-US" sz="600">
              <a:solidFill>
                <a:srgbClr val="FFFFFF"/>
              </a:solidFill>
            </a:endParaRPr>
          </a:p>
        </p:txBody>
      </p:sp>
      <p:sp>
        <p:nvSpPr>
          <p:cNvPr id="17" name="Text Placeholder 6"/>
          <p:cNvSpPr>
            <a:spLocks noGrp="1"/>
          </p:cNvSpPr>
          <p:nvPr>
            <p:ph type="body" sz="quarter" idx="12"/>
          </p:nvPr>
        </p:nvSpPr>
        <p:spPr>
          <a:xfrm>
            <a:off x="457200" y="594567"/>
            <a:ext cx="4876800" cy="1828800"/>
          </a:xfrm>
        </p:spPr>
        <p:txBody>
          <a:bodyPr lIns="0" tIns="0" rIns="0" bIns="0">
            <a:noAutofit/>
          </a:bodyPr>
          <a:lstStyle>
            <a:lvl1pPr marL="0" indent="0">
              <a:lnSpc>
                <a:spcPts val="1950"/>
              </a:lnSpc>
              <a:spcBef>
                <a:spcPts val="450"/>
              </a:spcBef>
              <a:buNone/>
              <a:defRPr sz="18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ext Placeholder 6"/>
          <p:cNvSpPr>
            <a:spLocks noGrp="1"/>
          </p:cNvSpPr>
          <p:nvPr>
            <p:ph type="body" sz="quarter" idx="16"/>
          </p:nvPr>
        </p:nvSpPr>
        <p:spPr>
          <a:xfrm>
            <a:off x="457200" y="2560320"/>
            <a:ext cx="5242560" cy="2743200"/>
          </a:xfrm>
        </p:spPr>
        <p:txBody>
          <a:bodyPr lIns="0" tIns="0" rIns="0" bIns="0">
            <a:noAutofit/>
          </a:bodyPr>
          <a:lstStyle>
            <a:lvl1pPr marL="171450" indent="-171450">
              <a:spcBef>
                <a:spcPts val="900"/>
              </a:spcBef>
              <a:buClr>
                <a:schemeClr val="bg1"/>
              </a:buClr>
              <a:buFont typeface="Arial" panose="020B0604020202020204" pitchFamily="34" charset="0"/>
              <a:buChar char="–"/>
              <a:defRPr sz="135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5" name="Text Placeholder 6"/>
          <p:cNvSpPr>
            <a:spLocks noGrp="1"/>
          </p:cNvSpPr>
          <p:nvPr>
            <p:ph type="body" sz="quarter" idx="17"/>
          </p:nvPr>
        </p:nvSpPr>
        <p:spPr>
          <a:xfrm>
            <a:off x="1303469" y="5303520"/>
            <a:ext cx="4061011" cy="640080"/>
          </a:xfrm>
        </p:spPr>
        <p:txBody>
          <a:bodyPr lIns="0" tIns="0" rIns="0" bIns="0" anchor="ctr">
            <a:noAutofit/>
          </a:bodyPr>
          <a:lstStyle>
            <a:lvl1pPr marL="0" indent="0">
              <a:spcBef>
                <a:spcPts val="225"/>
              </a:spcBef>
              <a:buClr>
                <a:schemeClr val="accent2"/>
              </a:buClr>
              <a:buFont typeface="Arial" panose="020B0604020202020204" pitchFamily="34" charset="0"/>
              <a:buNone/>
              <a:defRPr sz="1350" b="1">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Footer Placeholder 1"/>
          <p:cNvSpPr>
            <a:spLocks noGrp="1"/>
          </p:cNvSpPr>
          <p:nvPr>
            <p:ph type="ftr" sz="quarter" idx="18"/>
          </p:nvPr>
        </p:nvSpPr>
        <p:spPr>
          <a:xfrm>
            <a:off x="1524002" y="6447368"/>
            <a:ext cx="4510617" cy="364067"/>
          </a:xfrm>
          <a:prstGeom prst="rect">
            <a:avLst/>
          </a:prstGeom>
        </p:spPr>
        <p:txBody>
          <a:bodyPr anchor="b"/>
          <a:lstStyle>
            <a:lvl1pPr algn="l">
              <a:defRPr>
                <a:solidFill>
                  <a:srgbClr val="FFFFFF"/>
                </a:solidFill>
                <a:latin typeface="Arial" panose="020B0604020202020204" pitchFamily="34" charset="0"/>
                <a:ea typeface="+mn-ea"/>
                <a:cs typeface="Arial" panose="020B0604020202020204" pitchFamily="34" charset="0"/>
              </a:defRPr>
            </a:lvl1pPr>
          </a:lstStyle>
          <a:p>
            <a:pPr defTabSz="457200" eaLnBrk="0" fontAlgn="base" hangingPunct="0">
              <a:spcBef>
                <a:spcPct val="0"/>
              </a:spcBef>
              <a:spcAft>
                <a:spcPct val="0"/>
              </a:spcAft>
              <a:defRPr/>
            </a:pPr>
            <a:endParaRPr lang="en-US" altLang="en-US"/>
          </a:p>
        </p:txBody>
      </p:sp>
    </p:spTree>
    <p:extLst>
      <p:ext uri="{BB962C8B-B14F-4D97-AF65-F5344CB8AC3E}">
        <p14:creationId xmlns:p14="http://schemas.microsoft.com/office/powerpoint/2010/main" val="251169539"/>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3723220" y="6489702"/>
            <a:ext cx="410633"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eaLnBrk="0" fontAlgn="base" hangingPunct="0">
              <a:spcBef>
                <a:spcPct val="0"/>
              </a:spcBef>
              <a:spcAft>
                <a:spcPct val="0"/>
              </a:spcAft>
            </a:pPr>
            <a:fld id="{2B0C77C6-BFB9-4C3D-A808-5399F45F7F21}" type="slidenum">
              <a:rPr lang="en-US" altLang="en-US" sz="600">
                <a:solidFill>
                  <a:srgbClr val="5A5A5A"/>
                </a:solidFill>
              </a:rPr>
              <a:pPr defTabSz="457200" eaLnBrk="0" fontAlgn="base" hangingPunct="0">
                <a:spcBef>
                  <a:spcPct val="0"/>
                </a:spcBef>
                <a:spcAft>
                  <a:spcPct val="0"/>
                </a:spcAft>
              </a:pPr>
              <a:t>‹#›</a:t>
            </a:fld>
            <a:endParaRPr lang="en-US" altLang="en-US" sz="600">
              <a:solidFill>
                <a:srgbClr val="5A5A5A"/>
              </a:solidFill>
            </a:endParaRPr>
          </a:p>
        </p:txBody>
      </p:sp>
      <p:sp>
        <p:nvSpPr>
          <p:cNvPr id="4" name="Rectangle 3"/>
          <p:cNvSpPr>
            <a:spLocks noChangeArrowheads="1"/>
          </p:cNvSpPr>
          <p:nvPr userDrawn="1"/>
        </p:nvSpPr>
        <p:spPr bwMode="auto">
          <a:xfrm>
            <a:off x="3454400" y="6489702"/>
            <a:ext cx="262467"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200" eaLnBrk="0" fontAlgn="base" hangingPunct="0">
              <a:spcBef>
                <a:spcPct val="0"/>
              </a:spcBef>
              <a:spcAft>
                <a:spcPct val="0"/>
              </a:spcAft>
              <a:defRPr/>
            </a:pPr>
            <a:r>
              <a:rPr lang="en-US" altLang="en-US" sz="600">
                <a:solidFill>
                  <a:srgbClr val="5A5A5A"/>
                </a:solidFill>
                <a:ea typeface="MS PGothic" panose="020B0600070205080204" pitchFamily="34" charset="-128"/>
              </a:rPr>
              <a:t>Page</a:t>
            </a:r>
          </a:p>
        </p:txBody>
      </p:sp>
      <p:sp>
        <p:nvSpPr>
          <p:cNvPr id="5" name="Rectangle 24"/>
          <p:cNvSpPr>
            <a:spLocks noChangeArrowheads="1"/>
          </p:cNvSpPr>
          <p:nvPr userDrawn="1"/>
        </p:nvSpPr>
        <p:spPr bwMode="auto">
          <a:xfrm>
            <a:off x="817035" y="6489702"/>
            <a:ext cx="1589617"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eaLnBrk="0" fontAlgn="base" hangingPunct="0">
              <a:spcBef>
                <a:spcPct val="0"/>
              </a:spcBef>
              <a:spcAft>
                <a:spcPct val="0"/>
              </a:spcAft>
            </a:pPr>
            <a:r>
              <a:rPr lang="en-US" altLang="en-US" sz="600">
                <a:solidFill>
                  <a:srgbClr val="7F7F7F"/>
                </a:solidFill>
              </a:rPr>
              <a:t>© 2016 IBM Corporation</a:t>
            </a:r>
          </a:p>
        </p:txBody>
      </p:sp>
      <p:sp>
        <p:nvSpPr>
          <p:cNvPr id="2" name="Title 1"/>
          <p:cNvSpPr>
            <a:spLocks noGrp="1"/>
          </p:cNvSpPr>
          <p:nvPr>
            <p:ph type="title"/>
          </p:nvPr>
        </p:nvSpPr>
        <p:spPr>
          <a:xfrm>
            <a:off x="790577" y="879434"/>
            <a:ext cx="3652307" cy="861774"/>
          </a:xfrm>
          <a:prstGeom prst="rect">
            <a:avLst/>
          </a:prstGeom>
        </p:spPr>
        <p:txBody>
          <a:bodyPr>
            <a:spAutoFit/>
          </a:bodyPr>
          <a:lstStyle>
            <a:lvl1pPr>
              <a:lnSpc>
                <a:spcPts val="3000"/>
              </a:lnSpc>
              <a:defRPr sz="280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10439226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2" descr="Impact2014-CBM-w-Tagline_72dpi.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6903" y="5173664"/>
            <a:ext cx="4055533"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3" descr="individual assets-07.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3884" y="441328"/>
            <a:ext cx="6096000" cy="6416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4" descr="individual assets-0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0400" y="6488114"/>
            <a:ext cx="1227667"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287" y="2720116"/>
            <a:ext cx="7338004" cy="1173821"/>
          </a:xfrm>
          <a:prstGeom prst="rect">
            <a:avLst/>
          </a:prstGeom>
        </p:spPr>
        <p:txBody>
          <a:bodyPr anchor="t">
            <a:normAutofit/>
          </a:bodyPr>
          <a:lstStyle>
            <a:lvl1pPr algn="l">
              <a:defRPr sz="3400" b="0" cap="none"/>
            </a:lvl1pPr>
          </a:lstStyle>
          <a:p>
            <a:r>
              <a:rPr lang="en-US" dirty="0"/>
              <a:t>Click to edit Master title style</a:t>
            </a:r>
          </a:p>
        </p:txBody>
      </p:sp>
    </p:spTree>
    <p:extLst>
      <p:ext uri="{BB962C8B-B14F-4D97-AF65-F5344CB8AC3E}">
        <p14:creationId xmlns:p14="http://schemas.microsoft.com/office/powerpoint/2010/main" val="116260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12" descr="individual assets-07.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3884" y="441328"/>
            <a:ext cx="6096000" cy="6416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3" descr="individual assets-0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0404" y="388940"/>
            <a:ext cx="309033" cy="852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4" descr="individual assets-05.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4517" y="3373439"/>
            <a:ext cx="3860800"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5" descr="individual assets-0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0400" y="6488114"/>
            <a:ext cx="1227667"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6" descr="Impact2014-Tagline-BeFirst_72dpi.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3351" y="6464302"/>
            <a:ext cx="1811867" cy="204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68323" y="2242084"/>
            <a:ext cx="7284363" cy="1040475"/>
          </a:xfrm>
          <a:prstGeom prst="rect">
            <a:avLst/>
          </a:prstGeom>
        </p:spPr>
        <p:txBody>
          <a:bodyPr anchor="b">
            <a:noAutofit/>
          </a:bodyPr>
          <a:lstStyle>
            <a:lvl1pPr>
              <a:defRPr sz="6600"/>
            </a:lvl1pPr>
          </a:lstStyle>
          <a:p>
            <a:r>
              <a:rPr lang="en-US"/>
              <a:t>Click to edit Master title style</a:t>
            </a:r>
            <a:endParaRPr lang="en-US" dirty="0"/>
          </a:p>
        </p:txBody>
      </p:sp>
    </p:spTree>
    <p:extLst>
      <p:ext uri="{BB962C8B-B14F-4D97-AF65-F5344CB8AC3E}">
        <p14:creationId xmlns:p14="http://schemas.microsoft.com/office/powerpoint/2010/main" val="5807208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En blanc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807119" y="6366294"/>
            <a:ext cx="405184" cy="403936"/>
          </a:xfrm>
          <a:prstGeom prst="rect">
            <a:avLst/>
          </a:prstGeom>
        </p:spPr>
      </p:pic>
      <p:pic>
        <p:nvPicPr>
          <p:cNvPr id="9" name="Picture 10" descr="R120_G137_B251-200"/>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67614" y="6366294"/>
            <a:ext cx="814207" cy="340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Straight Connector 10"/>
          <p:cNvCxnSpPr/>
          <p:nvPr userDrawn="1"/>
        </p:nvCxnSpPr>
        <p:spPr bwMode="auto">
          <a:xfrm>
            <a:off x="1332851" y="6441811"/>
            <a:ext cx="7336" cy="313570"/>
          </a:xfrm>
          <a:prstGeom prst="line">
            <a:avLst/>
          </a:prstGeom>
          <a:ln w="12700" cmpd="sng">
            <a:solidFill>
              <a:schemeClr val="tx2">
                <a:lumMod val="50000"/>
                <a:lumOff val="50000"/>
              </a:schemeClr>
            </a:solidFill>
            <a:headEnd type="none" w="med" len="med"/>
            <a:tailEnd type="none" w="med" len="med"/>
          </a:ln>
          <a:extLst/>
        </p:spPr>
        <p:style>
          <a:lnRef idx="1">
            <a:schemeClr val="dk1"/>
          </a:lnRef>
          <a:fillRef idx="0">
            <a:schemeClr val="dk1"/>
          </a:fillRef>
          <a:effectRef idx="0">
            <a:schemeClr val="dk1"/>
          </a:effectRef>
          <a:fontRef idx="minor">
            <a:schemeClr val="tx1"/>
          </a:fontRef>
        </p:style>
      </p:cxnSp>
      <p:sp>
        <p:nvSpPr>
          <p:cNvPr id="8" name="Title 1"/>
          <p:cNvSpPr>
            <a:spLocks noGrp="1"/>
          </p:cNvSpPr>
          <p:nvPr userDrawn="1">
            <p:ph type="title"/>
          </p:nvPr>
        </p:nvSpPr>
        <p:spPr>
          <a:xfrm>
            <a:off x="230717" y="270878"/>
            <a:ext cx="11582400" cy="815975"/>
          </a:xfrm>
          <a:prstGeom prst="rect">
            <a:avLst/>
          </a:prstGeom>
        </p:spPr>
        <p:txBody>
          <a:bodyPr/>
          <a:lstStyle>
            <a:lvl1pPr>
              <a:defRPr sz="2700"/>
            </a:lvl1pPr>
          </a:lstStyle>
          <a:p>
            <a:r>
              <a:rPr lang="en-US"/>
              <a:t>Click to edit Master title style</a:t>
            </a:r>
            <a:endParaRPr lang="es-CO"/>
          </a:p>
        </p:txBody>
      </p:sp>
    </p:spTree>
    <p:extLst>
      <p:ext uri="{BB962C8B-B14F-4D97-AF65-F5344CB8AC3E}">
        <p14:creationId xmlns:p14="http://schemas.microsoft.com/office/powerpoint/2010/main" val="39685332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5" name="Slide Number Placeholder 4"/>
          <p:cNvSpPr>
            <a:spLocks noGrp="1"/>
          </p:cNvSpPr>
          <p:nvPr>
            <p:ph type="sldNum" sz="quarter" idx="12"/>
          </p:nvPr>
        </p:nvSpPr>
        <p:spPr/>
        <p:txBody>
          <a:bodyPr/>
          <a:lstStyle/>
          <a:p>
            <a:fld id="{6CF704F3-BC25-467A-AA95-C05652B77AD6}" type="slidenum">
              <a:rPr lang="es-ES" smtClean="0"/>
              <a:pPr/>
              <a:t>‹#›</a:t>
            </a:fld>
            <a:endParaRPr lang="es-ES"/>
          </a:p>
        </p:txBody>
      </p:sp>
      <p:sp>
        <p:nvSpPr>
          <p:cNvPr id="6" name="Footer Placeholder 3"/>
          <p:cNvSpPr>
            <a:spLocks noGrp="1"/>
          </p:cNvSpPr>
          <p:nvPr>
            <p:ph type="ftr" sz="quarter" idx="3"/>
          </p:nvPr>
        </p:nvSpPr>
        <p:spPr>
          <a:xfrm>
            <a:off x="4038600" y="6496204"/>
            <a:ext cx="4114800" cy="288000"/>
          </a:xfrm>
          <a:prstGeom prst="rect">
            <a:avLst/>
          </a:prstGeom>
        </p:spPr>
        <p:txBody>
          <a:bodyPr vert="horz" lIns="91440" tIns="45720" rIns="91440" bIns="45720" rtlCol="0" anchor="ctr"/>
          <a:lstStyle>
            <a:lvl1pPr algn="ctr">
              <a:defRPr sz="1000">
                <a:solidFill>
                  <a:schemeClr val="bg1"/>
                </a:solidFill>
              </a:defRPr>
            </a:lvl1pPr>
          </a:lstStyle>
          <a:p>
            <a:endParaRPr lang="en-US" dirty="0"/>
          </a:p>
        </p:txBody>
      </p:sp>
      <p:pic>
        <p:nvPicPr>
          <p:cNvPr id="7" name="Picture 1"/>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a:off x="9537700" y="2641600"/>
            <a:ext cx="2654300" cy="3742436"/>
          </a:xfrm>
          <a:prstGeom prst="rect">
            <a:avLst/>
          </a:prstGeom>
        </p:spPr>
      </p:pic>
    </p:spTree>
    <p:extLst>
      <p:ext uri="{BB962C8B-B14F-4D97-AF65-F5344CB8AC3E}">
        <p14:creationId xmlns:p14="http://schemas.microsoft.com/office/powerpoint/2010/main" val="39363120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5" name="Slide Number Placeholder 4"/>
          <p:cNvSpPr>
            <a:spLocks noGrp="1"/>
          </p:cNvSpPr>
          <p:nvPr>
            <p:ph type="sldNum" sz="quarter" idx="12"/>
          </p:nvPr>
        </p:nvSpPr>
        <p:spPr/>
        <p:txBody>
          <a:bodyPr/>
          <a:lstStyle/>
          <a:p>
            <a:fld id="{6CF704F3-BC25-467A-AA95-C05652B77AD6}" type="slidenum">
              <a:rPr lang="es-ES" smtClean="0"/>
              <a:pPr/>
              <a:t>‹#›</a:t>
            </a:fld>
            <a:endParaRPr lang="es-ES"/>
          </a:p>
        </p:txBody>
      </p:sp>
      <p:sp>
        <p:nvSpPr>
          <p:cNvPr id="6" name="Footer Placeholder 3"/>
          <p:cNvSpPr>
            <a:spLocks noGrp="1"/>
          </p:cNvSpPr>
          <p:nvPr>
            <p:ph type="ftr" sz="quarter" idx="3"/>
          </p:nvPr>
        </p:nvSpPr>
        <p:spPr>
          <a:xfrm>
            <a:off x="4038600" y="6496204"/>
            <a:ext cx="4114800" cy="288000"/>
          </a:xfrm>
          <a:prstGeom prst="rect">
            <a:avLst/>
          </a:prstGeom>
        </p:spPr>
        <p:txBody>
          <a:bodyPr vert="horz" lIns="91440" tIns="45720" rIns="91440" bIns="45720" rtlCol="0" anchor="ctr"/>
          <a:lstStyle>
            <a:lvl1pPr algn="ctr">
              <a:defRPr sz="1000">
                <a:solidFill>
                  <a:schemeClr val="bg1"/>
                </a:solidFill>
              </a:defRPr>
            </a:lvl1pPr>
          </a:lstStyle>
          <a:p>
            <a:endParaRPr lang="en-US" dirty="0"/>
          </a:p>
        </p:txBody>
      </p:sp>
      <p:pic>
        <p:nvPicPr>
          <p:cNvPr id="7" name="Picture 1"/>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a:off x="9537700" y="2641600"/>
            <a:ext cx="2654300" cy="3742436"/>
          </a:xfrm>
          <a:prstGeom prst="rect">
            <a:avLst/>
          </a:prstGeom>
        </p:spPr>
      </p:pic>
      <p:sp>
        <p:nvSpPr>
          <p:cNvPr id="8" name="TextBox 4"/>
          <p:cNvSpPr txBox="1"/>
          <p:nvPr userDrawn="1"/>
        </p:nvSpPr>
        <p:spPr>
          <a:xfrm>
            <a:off x="463296" y="1625698"/>
            <a:ext cx="5620004" cy="307777"/>
          </a:xfrm>
          <a:prstGeom prst="rect">
            <a:avLst/>
          </a:prstGeom>
          <a:noFill/>
        </p:spPr>
        <p:txBody>
          <a:bodyPr wrap="square" lIns="0" tIns="0" rIns="0" bIns="0" rtlCol="0">
            <a:spAutoFit/>
          </a:bodyPr>
          <a:lstStyle/>
          <a:p>
            <a:r>
              <a:rPr lang="en-US" sz="2000" b="1" dirty="0">
                <a:solidFill>
                  <a:srgbClr val="052E3C"/>
                </a:solidFill>
                <a:latin typeface="Lubalin Book for IBM" charset="0"/>
                <a:ea typeface="Lubalin Book for IBM" charset="0"/>
                <a:cs typeface="Lubalin Book for IBM" charset="0"/>
              </a:rPr>
              <a:t>1 - </a:t>
            </a:r>
            <a:r>
              <a:rPr lang="en-US" sz="2000" dirty="0">
                <a:solidFill>
                  <a:srgbClr val="052E3C"/>
                </a:solidFill>
                <a:latin typeface="Lubalin Book for IBM" charset="0"/>
                <a:ea typeface="Lubalin Book for IBM" charset="0"/>
                <a:cs typeface="Lubalin Book for IBM" charset="0"/>
              </a:rPr>
              <a:t>Text here</a:t>
            </a:r>
          </a:p>
        </p:txBody>
      </p:sp>
      <p:sp>
        <p:nvSpPr>
          <p:cNvPr id="9" name="TextBox 5"/>
          <p:cNvSpPr txBox="1"/>
          <p:nvPr userDrawn="1"/>
        </p:nvSpPr>
        <p:spPr>
          <a:xfrm>
            <a:off x="463296" y="2185987"/>
            <a:ext cx="6604000" cy="307777"/>
          </a:xfrm>
          <a:prstGeom prst="rect">
            <a:avLst/>
          </a:prstGeom>
          <a:noFill/>
        </p:spPr>
        <p:txBody>
          <a:bodyPr wrap="square" lIns="0" tIns="0" rIns="0" bIns="0" rtlCol="0">
            <a:spAutoFit/>
          </a:bodyPr>
          <a:lstStyle/>
          <a:p>
            <a:r>
              <a:rPr lang="en-US" sz="2000" b="1" dirty="0">
                <a:solidFill>
                  <a:srgbClr val="052E3C"/>
                </a:solidFill>
                <a:latin typeface="Lubalin Book for IBM" charset="0"/>
                <a:ea typeface="Lubalin Book for IBM" charset="0"/>
                <a:cs typeface="Lubalin Book for IBM" charset="0"/>
              </a:rPr>
              <a:t>2 - </a:t>
            </a:r>
            <a:r>
              <a:rPr lang="en-US" sz="2000" dirty="0">
                <a:solidFill>
                  <a:srgbClr val="052E3C"/>
                </a:solidFill>
                <a:latin typeface="Lubalin Book for IBM" charset="0"/>
                <a:ea typeface="Lubalin Book for IBM" charset="0"/>
                <a:cs typeface="Lubalin Book for IBM" charset="0"/>
              </a:rPr>
              <a:t>Text here </a:t>
            </a:r>
          </a:p>
        </p:txBody>
      </p:sp>
      <p:sp>
        <p:nvSpPr>
          <p:cNvPr id="10" name="TextBox 6"/>
          <p:cNvSpPr txBox="1"/>
          <p:nvPr userDrawn="1"/>
        </p:nvSpPr>
        <p:spPr>
          <a:xfrm>
            <a:off x="463296" y="2759074"/>
            <a:ext cx="6604000" cy="307777"/>
          </a:xfrm>
          <a:prstGeom prst="rect">
            <a:avLst/>
          </a:prstGeom>
          <a:noFill/>
        </p:spPr>
        <p:txBody>
          <a:bodyPr wrap="square" lIns="0" tIns="0" rIns="0" bIns="0" rtlCol="0">
            <a:spAutoFit/>
          </a:bodyPr>
          <a:lstStyle/>
          <a:p>
            <a:r>
              <a:rPr lang="en-US" sz="2000" b="1" dirty="0">
                <a:solidFill>
                  <a:srgbClr val="052E3C"/>
                </a:solidFill>
                <a:latin typeface="Lubalin Book for IBM" charset="0"/>
                <a:ea typeface="Lubalin Book for IBM" charset="0"/>
                <a:cs typeface="Lubalin Book for IBM" charset="0"/>
              </a:rPr>
              <a:t>3 - </a:t>
            </a:r>
            <a:r>
              <a:rPr lang="en-US" sz="2000" dirty="0">
                <a:solidFill>
                  <a:srgbClr val="052E3C"/>
                </a:solidFill>
                <a:latin typeface="Lubalin Book for IBM" charset="0"/>
                <a:ea typeface="Lubalin Book for IBM" charset="0"/>
                <a:cs typeface="Lubalin Book for IBM" charset="0"/>
              </a:rPr>
              <a:t>Text here </a:t>
            </a:r>
          </a:p>
        </p:txBody>
      </p:sp>
      <p:sp>
        <p:nvSpPr>
          <p:cNvPr id="11" name="TextBox 7"/>
          <p:cNvSpPr txBox="1"/>
          <p:nvPr userDrawn="1"/>
        </p:nvSpPr>
        <p:spPr>
          <a:xfrm>
            <a:off x="463296" y="3306761"/>
            <a:ext cx="6604000" cy="307777"/>
          </a:xfrm>
          <a:prstGeom prst="rect">
            <a:avLst/>
          </a:prstGeom>
          <a:noFill/>
        </p:spPr>
        <p:txBody>
          <a:bodyPr wrap="square" lIns="0" tIns="0" rIns="0" bIns="0" rtlCol="0">
            <a:spAutoFit/>
          </a:bodyPr>
          <a:lstStyle/>
          <a:p>
            <a:r>
              <a:rPr lang="en-US" sz="2000" b="1" dirty="0">
                <a:solidFill>
                  <a:srgbClr val="052E3C"/>
                </a:solidFill>
                <a:latin typeface="Lubalin Book for IBM" charset="0"/>
                <a:ea typeface="Lubalin Book for IBM" charset="0"/>
                <a:cs typeface="Lubalin Book for IBM" charset="0"/>
              </a:rPr>
              <a:t>4 - </a:t>
            </a:r>
            <a:r>
              <a:rPr lang="en-US" sz="2000" dirty="0">
                <a:solidFill>
                  <a:srgbClr val="052E3C"/>
                </a:solidFill>
                <a:latin typeface="Lubalin Book for IBM" charset="0"/>
                <a:ea typeface="Lubalin Book for IBM" charset="0"/>
                <a:cs typeface="Lubalin Book for IBM" charset="0"/>
              </a:rPr>
              <a:t>Text here</a:t>
            </a:r>
          </a:p>
        </p:txBody>
      </p:sp>
      <p:cxnSp>
        <p:nvCxnSpPr>
          <p:cNvPr id="12" name="Straight Connector 9"/>
          <p:cNvCxnSpPr/>
          <p:nvPr userDrawn="1"/>
        </p:nvCxnSpPr>
        <p:spPr>
          <a:xfrm>
            <a:off x="463296" y="2058987"/>
            <a:ext cx="7867904" cy="0"/>
          </a:xfrm>
          <a:prstGeom prst="line">
            <a:avLst/>
          </a:prstGeom>
          <a:ln>
            <a:solidFill>
              <a:srgbClr val="00B1DA"/>
            </a:solidFill>
          </a:ln>
        </p:spPr>
        <p:style>
          <a:lnRef idx="1">
            <a:schemeClr val="accent1"/>
          </a:lnRef>
          <a:fillRef idx="0">
            <a:schemeClr val="accent1"/>
          </a:fillRef>
          <a:effectRef idx="0">
            <a:schemeClr val="accent1"/>
          </a:effectRef>
          <a:fontRef idx="minor">
            <a:schemeClr val="tx1"/>
          </a:fontRef>
        </p:style>
      </p:cxnSp>
      <p:cxnSp>
        <p:nvCxnSpPr>
          <p:cNvPr id="13" name="Straight Connector 10"/>
          <p:cNvCxnSpPr/>
          <p:nvPr userDrawn="1"/>
        </p:nvCxnSpPr>
        <p:spPr>
          <a:xfrm>
            <a:off x="463296" y="2617787"/>
            <a:ext cx="7867904" cy="0"/>
          </a:xfrm>
          <a:prstGeom prst="line">
            <a:avLst/>
          </a:prstGeom>
          <a:ln>
            <a:solidFill>
              <a:srgbClr val="00B1DA"/>
            </a:solidFill>
          </a:ln>
        </p:spPr>
        <p:style>
          <a:lnRef idx="1">
            <a:schemeClr val="accent1"/>
          </a:lnRef>
          <a:fillRef idx="0">
            <a:schemeClr val="accent1"/>
          </a:fillRef>
          <a:effectRef idx="0">
            <a:schemeClr val="accent1"/>
          </a:effectRef>
          <a:fontRef idx="minor">
            <a:schemeClr val="tx1"/>
          </a:fontRef>
        </p:style>
      </p:cxnSp>
      <p:cxnSp>
        <p:nvCxnSpPr>
          <p:cNvPr id="14" name="Straight Connector 11"/>
          <p:cNvCxnSpPr/>
          <p:nvPr userDrawn="1"/>
        </p:nvCxnSpPr>
        <p:spPr>
          <a:xfrm>
            <a:off x="463296" y="3176587"/>
            <a:ext cx="7867904" cy="0"/>
          </a:xfrm>
          <a:prstGeom prst="line">
            <a:avLst/>
          </a:prstGeom>
          <a:ln>
            <a:solidFill>
              <a:srgbClr val="00B1DA"/>
            </a:solidFill>
          </a:ln>
        </p:spPr>
        <p:style>
          <a:lnRef idx="1">
            <a:schemeClr val="accent1"/>
          </a:lnRef>
          <a:fillRef idx="0">
            <a:schemeClr val="accent1"/>
          </a:fillRef>
          <a:effectRef idx="0">
            <a:schemeClr val="accent1"/>
          </a:effectRef>
          <a:fontRef idx="minor">
            <a:schemeClr val="tx1"/>
          </a:fontRef>
        </p:style>
      </p:cxnSp>
      <p:cxnSp>
        <p:nvCxnSpPr>
          <p:cNvPr id="15" name="Straight Connector 12"/>
          <p:cNvCxnSpPr/>
          <p:nvPr userDrawn="1"/>
        </p:nvCxnSpPr>
        <p:spPr>
          <a:xfrm>
            <a:off x="463296" y="3748087"/>
            <a:ext cx="7867904" cy="0"/>
          </a:xfrm>
          <a:prstGeom prst="line">
            <a:avLst/>
          </a:prstGeom>
          <a:ln>
            <a:solidFill>
              <a:srgbClr val="00B1DA"/>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463296" y="3881637"/>
            <a:ext cx="6604000" cy="307777"/>
          </a:xfrm>
          <a:prstGeom prst="rect">
            <a:avLst/>
          </a:prstGeom>
          <a:noFill/>
        </p:spPr>
        <p:txBody>
          <a:bodyPr wrap="square" lIns="0" tIns="0" rIns="0" bIns="0" rtlCol="0">
            <a:spAutoFit/>
          </a:bodyPr>
          <a:lstStyle/>
          <a:p>
            <a:r>
              <a:rPr lang="en-US" sz="2000" b="1" dirty="0">
                <a:solidFill>
                  <a:srgbClr val="052E3C"/>
                </a:solidFill>
                <a:latin typeface="Lubalin Book for IBM" charset="0"/>
                <a:ea typeface="Lubalin Book for IBM" charset="0"/>
                <a:cs typeface="Lubalin Book for IBM" charset="0"/>
              </a:rPr>
              <a:t>5 - </a:t>
            </a:r>
            <a:r>
              <a:rPr lang="en-US" sz="2000" dirty="0">
                <a:solidFill>
                  <a:srgbClr val="052E3C"/>
                </a:solidFill>
                <a:latin typeface="Lubalin Book for IBM" charset="0"/>
                <a:ea typeface="Lubalin Book for IBM" charset="0"/>
                <a:cs typeface="Lubalin Book for IBM" charset="0"/>
              </a:rPr>
              <a:t>Text here</a:t>
            </a:r>
          </a:p>
        </p:txBody>
      </p:sp>
      <p:cxnSp>
        <p:nvCxnSpPr>
          <p:cNvPr id="17" name="Straight Connector 14"/>
          <p:cNvCxnSpPr/>
          <p:nvPr userDrawn="1"/>
        </p:nvCxnSpPr>
        <p:spPr>
          <a:xfrm>
            <a:off x="463296" y="4322963"/>
            <a:ext cx="7867904" cy="0"/>
          </a:xfrm>
          <a:prstGeom prst="line">
            <a:avLst/>
          </a:prstGeom>
          <a:ln>
            <a:solidFill>
              <a:srgbClr val="00B1D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2649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s-ES" dirty="0"/>
          </a:p>
        </p:txBody>
      </p:sp>
      <p:sp>
        <p:nvSpPr>
          <p:cNvPr id="5" name="Slide Number Placeholder 4"/>
          <p:cNvSpPr>
            <a:spLocks noGrp="1"/>
          </p:cNvSpPr>
          <p:nvPr>
            <p:ph type="sldNum" sz="quarter" idx="12"/>
          </p:nvPr>
        </p:nvSpPr>
        <p:spPr/>
        <p:txBody>
          <a:bodyPr/>
          <a:lstStyle/>
          <a:p>
            <a:fld id="{6CF704F3-BC25-467A-AA95-C05652B77AD6}" type="slidenum">
              <a:rPr lang="es-ES" smtClean="0"/>
              <a:pPr/>
              <a:t>‹#›</a:t>
            </a:fld>
            <a:endParaRPr lang="es-ES"/>
          </a:p>
        </p:txBody>
      </p:sp>
      <p:sp>
        <p:nvSpPr>
          <p:cNvPr id="7" name="Text Placeholder 6"/>
          <p:cNvSpPr>
            <a:spLocks noGrp="1"/>
          </p:cNvSpPr>
          <p:nvPr>
            <p:ph type="body" sz="quarter" idx="13"/>
          </p:nvPr>
        </p:nvSpPr>
        <p:spPr>
          <a:xfrm>
            <a:off x="463297" y="892176"/>
            <a:ext cx="10890504" cy="512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ooter Placeholder 3"/>
          <p:cNvSpPr>
            <a:spLocks noGrp="1"/>
          </p:cNvSpPr>
          <p:nvPr>
            <p:ph type="ftr" sz="quarter" idx="3"/>
          </p:nvPr>
        </p:nvSpPr>
        <p:spPr>
          <a:xfrm>
            <a:off x="4038600" y="6496204"/>
            <a:ext cx="4114800" cy="288000"/>
          </a:xfrm>
          <a:prstGeom prst="rect">
            <a:avLst/>
          </a:prstGeom>
        </p:spPr>
        <p:txBody>
          <a:bodyPr vert="horz" lIns="91440" tIns="45720" rIns="91440" bIns="45720" rtlCol="0" anchor="ctr"/>
          <a:lstStyle>
            <a:lvl1pPr algn="ctr">
              <a:defRPr sz="1000">
                <a:solidFill>
                  <a:schemeClr val="bg1"/>
                </a:solidFill>
              </a:defRPr>
            </a:lvl1pPr>
          </a:lstStyle>
          <a:p>
            <a:endParaRPr lang="en-US" dirty="0"/>
          </a:p>
        </p:txBody>
      </p:sp>
    </p:spTree>
    <p:extLst>
      <p:ext uri="{BB962C8B-B14F-4D97-AF65-F5344CB8AC3E}">
        <p14:creationId xmlns:p14="http://schemas.microsoft.com/office/powerpoint/2010/main" val="38968862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5" name="Slide Number Placeholder 4"/>
          <p:cNvSpPr>
            <a:spLocks noGrp="1"/>
          </p:cNvSpPr>
          <p:nvPr>
            <p:ph type="sldNum" sz="quarter" idx="12"/>
          </p:nvPr>
        </p:nvSpPr>
        <p:spPr/>
        <p:txBody>
          <a:bodyPr/>
          <a:lstStyle/>
          <a:p>
            <a:fld id="{6CF704F3-BC25-467A-AA95-C05652B77AD6}" type="slidenum">
              <a:rPr lang="es-ES" smtClean="0"/>
              <a:pPr/>
              <a:t>‹#›</a:t>
            </a:fld>
            <a:endParaRPr lang="es-ES"/>
          </a:p>
        </p:txBody>
      </p:sp>
      <p:sp>
        <p:nvSpPr>
          <p:cNvPr id="6" name="Footer Placeholder 3"/>
          <p:cNvSpPr>
            <a:spLocks noGrp="1"/>
          </p:cNvSpPr>
          <p:nvPr>
            <p:ph type="ftr" sz="quarter" idx="3"/>
          </p:nvPr>
        </p:nvSpPr>
        <p:spPr>
          <a:xfrm>
            <a:off x="4038600" y="6496204"/>
            <a:ext cx="4114800" cy="288000"/>
          </a:xfrm>
          <a:prstGeom prst="rect">
            <a:avLst/>
          </a:prstGeom>
        </p:spPr>
        <p:txBody>
          <a:bodyPr vert="horz" lIns="91440" tIns="45720" rIns="91440" bIns="45720" rtlCol="0" anchor="ctr"/>
          <a:lstStyle>
            <a:lvl1pPr algn="ctr">
              <a:defRPr sz="1000">
                <a:solidFill>
                  <a:schemeClr val="bg1"/>
                </a:solidFill>
              </a:defRPr>
            </a:lvl1pPr>
          </a:lstStyle>
          <a:p>
            <a:endParaRPr lang="en-US" dirty="0"/>
          </a:p>
        </p:txBody>
      </p:sp>
    </p:spTree>
    <p:extLst>
      <p:ext uri="{BB962C8B-B14F-4D97-AF65-F5344CB8AC3E}">
        <p14:creationId xmlns:p14="http://schemas.microsoft.com/office/powerpoint/2010/main" val="1330134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pPr>
              <a:defRPr/>
            </a:pPr>
            <a:fld id="{FB6A2FAF-A1EC-4C9F-8F00-1C951D31D1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57100275"/>
      </p:ext>
    </p:extLst>
  </p:cSld>
  <p:clrMapOvr>
    <a:masterClrMapping/>
  </p:clrMapOvr>
  <p:transition spd="med">
    <p:split orient="vert"/>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43744" y="0"/>
            <a:ext cx="10537371" cy="6852355"/>
          </a:xfrm>
          <a:prstGeom prst="rect">
            <a:avLst/>
          </a:prstGeom>
        </p:spPr>
      </p:pic>
      <p:sp>
        <p:nvSpPr>
          <p:cNvPr id="6" name="Text Placeholder 5"/>
          <p:cNvSpPr>
            <a:spLocks noGrp="1"/>
          </p:cNvSpPr>
          <p:nvPr>
            <p:ph type="body" sz="quarter" idx="10"/>
          </p:nvPr>
        </p:nvSpPr>
        <p:spPr>
          <a:xfrm>
            <a:off x="451104" y="3703320"/>
            <a:ext cx="6842325" cy="338328"/>
          </a:xfrm>
        </p:spPr>
        <p:txBody>
          <a:bodyPr anchor="b"/>
          <a:lstStyle>
            <a:lvl1pPr marL="0" indent="0">
              <a:spcBef>
                <a:spcPts val="1320"/>
              </a:spcBef>
              <a:buNone/>
              <a:defRPr sz="2200">
                <a:solidFill>
                  <a:schemeClr val="tx2"/>
                </a:solidFill>
              </a:defRPr>
            </a:lvl1pPr>
            <a:lvl5pPr>
              <a:buNone/>
              <a:defRPr/>
            </a:lvl5pPr>
          </a:lstStyle>
          <a:p>
            <a:pPr lvl="0"/>
            <a:r>
              <a:rPr lang="en-US"/>
              <a:t>Click to edit Master text styles</a:t>
            </a:r>
          </a:p>
        </p:txBody>
      </p:sp>
      <p:sp>
        <p:nvSpPr>
          <p:cNvPr id="8" name="Text Placeholder 7"/>
          <p:cNvSpPr>
            <a:spLocks noGrp="1"/>
          </p:cNvSpPr>
          <p:nvPr>
            <p:ph type="body" sz="quarter" idx="11"/>
          </p:nvPr>
        </p:nvSpPr>
        <p:spPr>
          <a:xfrm>
            <a:off x="487680" y="5120640"/>
            <a:ext cx="6805749" cy="365760"/>
          </a:xfrm>
        </p:spPr>
        <p:txBody>
          <a:bodyPr/>
          <a:lstStyle>
            <a:lvl1pPr marL="0" indent="0">
              <a:spcBef>
                <a:spcPts val="0"/>
              </a:spcBef>
              <a:buNone/>
              <a:defRPr sz="1200"/>
            </a:lvl1pPr>
          </a:lstStyle>
          <a:p>
            <a:pPr lvl="0"/>
            <a:r>
              <a:rPr lang="en-US"/>
              <a:t>Click to edit Master text styles</a:t>
            </a:r>
          </a:p>
        </p:txBody>
      </p:sp>
      <p:sp>
        <p:nvSpPr>
          <p:cNvPr id="9" name="Title 8"/>
          <p:cNvSpPr>
            <a:spLocks noGrp="1"/>
          </p:cNvSpPr>
          <p:nvPr>
            <p:ph type="title"/>
          </p:nvPr>
        </p:nvSpPr>
        <p:spPr>
          <a:xfrm>
            <a:off x="451104" y="3007924"/>
            <a:ext cx="6842325" cy="677108"/>
          </a:xfrm>
          <a:prstGeom prst="rect">
            <a:avLst/>
          </a:prstGeom>
        </p:spPr>
        <p:txBody>
          <a:bodyPr anchor="b"/>
          <a:lstStyle>
            <a:lvl1pPr>
              <a:defRPr sz="3200">
                <a:solidFill>
                  <a:srgbClr val="052E3C"/>
                </a:solidFill>
              </a:defRPr>
            </a:lvl1pPr>
          </a:lstStyle>
          <a:p>
            <a:r>
              <a:rPr lang="en-US"/>
              <a:t>Click to edit Master title style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7680" y="6078982"/>
            <a:ext cx="1111794" cy="486410"/>
          </a:xfrm>
          <a:prstGeom prst="rect">
            <a:avLst/>
          </a:prstGeom>
        </p:spPr>
      </p:pic>
      <p:pic>
        <p:nvPicPr>
          <p:cNvPr id="2" name="Picture 1"/>
          <p:cNvPicPr>
            <a:picLocks noChangeAspect="1"/>
          </p:cNvPicPr>
          <p:nvPr userDrawn="1"/>
        </p:nvPicPr>
        <p:blipFill>
          <a:blip r:embed="rId4"/>
          <a:stretch>
            <a:fillRect/>
          </a:stretch>
        </p:blipFill>
        <p:spPr>
          <a:xfrm>
            <a:off x="451104" y="554796"/>
            <a:ext cx="3886200" cy="1171575"/>
          </a:xfrm>
          <a:prstGeom prst="rect">
            <a:avLst/>
          </a:prstGeom>
        </p:spPr>
      </p:pic>
    </p:spTree>
    <p:extLst>
      <p:ext uri="{BB962C8B-B14F-4D97-AF65-F5344CB8AC3E}">
        <p14:creationId xmlns:p14="http://schemas.microsoft.com/office/powerpoint/2010/main" val="522629985"/>
      </p:ext>
    </p:extLst>
  </p:cSld>
  <p:clrMapOvr>
    <a:masterClrMapping/>
  </p:clrMapOvr>
  <p:transition spd="slow">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188" y="302020"/>
            <a:ext cx="9998840" cy="393738"/>
          </a:xfrm>
        </p:spPr>
        <p:txBody>
          <a:bodyPr/>
          <a:lstStyle/>
          <a:p>
            <a:r>
              <a:rPr lang="en-US"/>
              <a:t>Click to edit Master title style</a:t>
            </a:r>
          </a:p>
        </p:txBody>
      </p:sp>
      <p:sp>
        <p:nvSpPr>
          <p:cNvPr id="6" name="Footer Placeholder 3"/>
          <p:cNvSpPr>
            <a:spLocks noGrp="1"/>
          </p:cNvSpPr>
          <p:nvPr>
            <p:ph type="ftr" sz="quarter" idx="11"/>
          </p:nvPr>
        </p:nvSpPr>
        <p:spPr>
          <a:xfrm>
            <a:off x="4038600" y="6496204"/>
            <a:ext cx="4114800" cy="288000"/>
          </a:xfrm>
        </p:spPr>
        <p:txBody>
          <a:bodyPr/>
          <a:lstStyle>
            <a:lvl1pPr>
              <a:defRPr>
                <a:solidFill>
                  <a:schemeClr val="bg1"/>
                </a:solidFill>
              </a:defRPr>
            </a:lvl1pPr>
          </a:lstStyle>
          <a:p>
            <a:endParaRPr lang="en-US" dirty="0"/>
          </a:p>
        </p:txBody>
      </p:sp>
      <p:sp>
        <p:nvSpPr>
          <p:cNvPr id="7" name="Slide Number Placeholder 4"/>
          <p:cNvSpPr>
            <a:spLocks noGrp="1"/>
          </p:cNvSpPr>
          <p:nvPr>
            <p:ph type="sldNum" sz="quarter" idx="12"/>
          </p:nvPr>
        </p:nvSpPr>
        <p:spPr>
          <a:xfrm>
            <a:off x="463296" y="6480993"/>
            <a:ext cx="2743200" cy="288000"/>
          </a:xfrm>
        </p:spPr>
        <p:txBody>
          <a:bodyPr/>
          <a:lstStyle/>
          <a:p>
            <a:fld id="{6CF704F3-BC25-467A-AA95-C05652B77AD6}" type="slidenum">
              <a:rPr lang="es-ES" smtClean="0"/>
              <a:pPr/>
              <a:t>‹#›</a:t>
            </a:fld>
            <a:endParaRPr lang="es-ES"/>
          </a:p>
        </p:txBody>
      </p:sp>
      <p:sp>
        <p:nvSpPr>
          <p:cNvPr id="5" name="Text Placeholder 10"/>
          <p:cNvSpPr>
            <a:spLocks noGrp="1"/>
          </p:cNvSpPr>
          <p:nvPr>
            <p:ph type="body" sz="quarter" idx="13"/>
          </p:nvPr>
        </p:nvSpPr>
        <p:spPr>
          <a:xfrm>
            <a:off x="357188" y="925513"/>
            <a:ext cx="11494030" cy="458884"/>
          </a:xfrm>
        </p:spPr>
        <p:txBody>
          <a:bodyPr lIns="108000"/>
          <a:lstStyle>
            <a:lvl1pPr marL="0" indent="0">
              <a:buNone/>
              <a:defRPr b="1" baseline="0">
                <a:solidFill>
                  <a:schemeClr val="bg1">
                    <a:lumMod val="75000"/>
                  </a:schemeClr>
                </a:solidFill>
                <a:latin typeface="Lubalin Book for IBM"/>
              </a:defRPr>
            </a:lvl1pPr>
          </a:lstStyle>
          <a:p>
            <a:pPr lvl="0"/>
            <a:r>
              <a:rPr lang="en-US" dirty="0"/>
              <a:t>Edit Master text styles</a:t>
            </a:r>
            <a:endParaRPr lang="es-ES" dirty="0"/>
          </a:p>
        </p:txBody>
      </p:sp>
    </p:spTree>
    <p:extLst>
      <p:ext uri="{BB962C8B-B14F-4D97-AF65-F5344CB8AC3E}">
        <p14:creationId xmlns:p14="http://schemas.microsoft.com/office/powerpoint/2010/main" val="2499408162"/>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718" y="298752"/>
            <a:ext cx="9892732" cy="39373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57718" y="1628078"/>
            <a:ext cx="11493500" cy="46092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78F8115-8C51-4433-ADF1-526963D7C72C}" type="slidenum">
              <a:rPr lang="en-US" altLang="en-US"/>
              <a:pPr>
                <a:defRPr/>
              </a:pPr>
              <a:t>‹#›</a:t>
            </a:fld>
            <a:endParaRPr lang="en-US" altLang="en-US"/>
          </a:p>
        </p:txBody>
      </p:sp>
      <p:sp>
        <p:nvSpPr>
          <p:cNvPr id="7" name="Footer Placeholder 3"/>
          <p:cNvSpPr>
            <a:spLocks noGrp="1"/>
          </p:cNvSpPr>
          <p:nvPr>
            <p:ph type="ftr" sz="quarter" idx="3"/>
          </p:nvPr>
        </p:nvSpPr>
        <p:spPr>
          <a:xfrm>
            <a:off x="4038600" y="6496204"/>
            <a:ext cx="4114800" cy="288000"/>
          </a:xfrm>
          <a:prstGeom prst="rect">
            <a:avLst/>
          </a:prstGeom>
        </p:spPr>
        <p:txBody>
          <a:bodyPr vert="horz" lIns="91440" tIns="45720" rIns="91440" bIns="45720" rtlCol="0" anchor="ctr"/>
          <a:lstStyle>
            <a:lvl1pPr algn="ctr">
              <a:defRPr sz="1000">
                <a:solidFill>
                  <a:schemeClr val="bg1"/>
                </a:solidFill>
              </a:defRPr>
            </a:lvl1pPr>
          </a:lstStyle>
          <a:p>
            <a:endParaRPr lang="en-US" dirty="0"/>
          </a:p>
        </p:txBody>
      </p:sp>
      <p:sp>
        <p:nvSpPr>
          <p:cNvPr id="11" name="Text Placeholder 10"/>
          <p:cNvSpPr>
            <a:spLocks noGrp="1"/>
          </p:cNvSpPr>
          <p:nvPr>
            <p:ph type="body" sz="quarter" idx="11"/>
          </p:nvPr>
        </p:nvSpPr>
        <p:spPr>
          <a:xfrm>
            <a:off x="357188" y="925513"/>
            <a:ext cx="11494030" cy="458884"/>
          </a:xfrm>
        </p:spPr>
        <p:txBody>
          <a:bodyPr lIns="108000"/>
          <a:lstStyle>
            <a:lvl1pPr marL="0" indent="0">
              <a:buNone/>
              <a:defRPr b="1" baseline="0">
                <a:solidFill>
                  <a:schemeClr val="bg1">
                    <a:lumMod val="75000"/>
                  </a:schemeClr>
                </a:solidFill>
                <a:latin typeface="Lubalin Book for IBM"/>
              </a:defRPr>
            </a:lvl1pPr>
          </a:lstStyle>
          <a:p>
            <a:pPr lvl="0"/>
            <a:r>
              <a:rPr lang="en-US" dirty="0"/>
              <a:t>Edit Master text styles</a:t>
            </a:r>
            <a:endParaRPr lang="es-ES" dirty="0"/>
          </a:p>
        </p:txBody>
      </p:sp>
    </p:spTree>
    <p:extLst>
      <p:ext uri="{BB962C8B-B14F-4D97-AF65-F5344CB8AC3E}">
        <p14:creationId xmlns:p14="http://schemas.microsoft.com/office/powerpoint/2010/main" val="3754255382"/>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87688FBB-8B69-F24E-A698-62FA5D226588}" type="slidenum">
              <a:rPr lang="en-US" smtClean="0"/>
              <a:pPr/>
              <a:t>‹#›</a:t>
            </a:fld>
            <a:endParaRPr lang="en-US"/>
          </a:p>
        </p:txBody>
      </p:sp>
      <p:sp>
        <p:nvSpPr>
          <p:cNvPr id="7" name="Footer Placeholder 4"/>
          <p:cNvSpPr>
            <a:spLocks noGrp="1"/>
          </p:cNvSpPr>
          <p:nvPr>
            <p:ph type="ftr" sz="quarter" idx="3"/>
          </p:nvPr>
        </p:nvSpPr>
        <p:spPr>
          <a:xfrm>
            <a:off x="4038600" y="6496204"/>
            <a:ext cx="4114800" cy="288000"/>
          </a:xfrm>
        </p:spPr>
        <p:txBody>
          <a:bodyPr/>
          <a:lstStyle/>
          <a:p>
            <a:endParaRPr lang="en-US" dirty="0"/>
          </a:p>
        </p:txBody>
      </p:sp>
    </p:spTree>
    <p:extLst>
      <p:ext uri="{BB962C8B-B14F-4D97-AF65-F5344CB8AC3E}">
        <p14:creationId xmlns:p14="http://schemas.microsoft.com/office/powerpoint/2010/main" val="5219068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sldNum" sz="quarter" idx="10"/>
          </p:nvPr>
        </p:nvSpPr>
        <p:spPr>
          <a:ln/>
        </p:spPr>
        <p:txBody>
          <a:bodyPr/>
          <a:lstStyle>
            <a:lvl1pPr>
              <a:defRPr/>
            </a:lvl1pPr>
          </a:lstStyle>
          <a:p>
            <a:pPr>
              <a:defRPr/>
            </a:pPr>
            <a:fld id="{67481826-0BAB-4E16-8D1B-65263DB6E2FB}" type="slidenum">
              <a:rPr lang="en-US" altLang="en-US"/>
              <a:pPr>
                <a:defRPr/>
              </a:pPr>
              <a:t>‹#›</a:t>
            </a:fld>
            <a:endParaRPr lang="en-US" altLang="en-US"/>
          </a:p>
        </p:txBody>
      </p:sp>
      <p:sp>
        <p:nvSpPr>
          <p:cNvPr id="4" name="Rectangle 9"/>
          <p:cNvSpPr>
            <a:spLocks noGrp="1" noChangeArrowheads="1"/>
          </p:cNvSpPr>
          <p:nvPr>
            <p:ph type="dt" sz="half" idx="11"/>
          </p:nvPr>
        </p:nvSpPr>
        <p:spPr>
          <a:xfrm>
            <a:off x="935567" y="6537325"/>
            <a:ext cx="1339851" cy="1841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610297048"/>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93E071-8E1C-4E46-B2A3-A01E7EE0EEF8}"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2634D8-09F3-1C4A-A615-E288892745C6}" type="slidenum">
              <a:rPr lang="en-US" smtClean="0"/>
              <a:t>‹#›</a:t>
            </a:fld>
            <a:endParaRPr lang="en-US"/>
          </a:p>
        </p:txBody>
      </p:sp>
    </p:spTree>
    <p:extLst>
      <p:ext uri="{BB962C8B-B14F-4D97-AF65-F5344CB8AC3E}">
        <p14:creationId xmlns:p14="http://schemas.microsoft.com/office/powerpoint/2010/main" val="8584992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437"/>
            <a:ext cx="10363439" cy="1470025"/>
          </a:xfrm>
        </p:spPr>
        <p:txBody>
          <a:bodyPr/>
          <a:lstStyle/>
          <a:p>
            <a:r>
              <a:rPr lang="en-US"/>
              <a:t>Click to edit Master title style</a:t>
            </a:r>
          </a:p>
        </p:txBody>
      </p:sp>
      <p:sp>
        <p:nvSpPr>
          <p:cNvPr id="3" name="Subtitle 2"/>
          <p:cNvSpPr>
            <a:spLocks noGrp="1"/>
          </p:cNvSpPr>
          <p:nvPr>
            <p:ph type="subTitle" idx="1"/>
          </p:nvPr>
        </p:nvSpPr>
        <p:spPr>
          <a:xfrm>
            <a:off x="1828563" y="3886200"/>
            <a:ext cx="8534876" cy="1752600"/>
          </a:xfrm>
        </p:spPr>
        <p:txBody>
          <a:bodyPr/>
          <a:lstStyle>
            <a:lvl1pPr marL="0" indent="0" algn="ctr">
              <a:buNone/>
              <a:defRPr>
                <a:solidFill>
                  <a:schemeClr val="tx1">
                    <a:tint val="75000"/>
                  </a:schemeClr>
                </a:solidFill>
              </a:defRPr>
            </a:lvl1pPr>
            <a:lvl2pPr marL="456899" indent="0" algn="ctr">
              <a:buNone/>
              <a:defRPr>
                <a:solidFill>
                  <a:schemeClr val="tx1">
                    <a:tint val="75000"/>
                  </a:schemeClr>
                </a:solidFill>
              </a:defRPr>
            </a:lvl2pPr>
            <a:lvl3pPr marL="913800" indent="0" algn="ctr">
              <a:buNone/>
              <a:defRPr>
                <a:solidFill>
                  <a:schemeClr val="tx1">
                    <a:tint val="75000"/>
                  </a:schemeClr>
                </a:solidFill>
              </a:defRPr>
            </a:lvl3pPr>
            <a:lvl4pPr marL="1370698" indent="0" algn="ctr">
              <a:buNone/>
              <a:defRPr>
                <a:solidFill>
                  <a:schemeClr val="tx1">
                    <a:tint val="75000"/>
                  </a:schemeClr>
                </a:solidFill>
              </a:defRPr>
            </a:lvl4pPr>
            <a:lvl5pPr marL="1827597" indent="0" algn="ctr">
              <a:buNone/>
              <a:defRPr>
                <a:solidFill>
                  <a:schemeClr val="tx1">
                    <a:tint val="75000"/>
                  </a:schemeClr>
                </a:solidFill>
              </a:defRPr>
            </a:lvl5pPr>
            <a:lvl6pPr marL="2284495" indent="0" algn="ctr">
              <a:buNone/>
              <a:defRPr>
                <a:solidFill>
                  <a:schemeClr val="tx1">
                    <a:tint val="75000"/>
                  </a:schemeClr>
                </a:solidFill>
              </a:defRPr>
            </a:lvl6pPr>
            <a:lvl7pPr marL="2741398" indent="0" algn="ctr">
              <a:buNone/>
              <a:defRPr>
                <a:solidFill>
                  <a:schemeClr val="tx1">
                    <a:tint val="75000"/>
                  </a:schemeClr>
                </a:solidFill>
              </a:defRPr>
            </a:lvl7pPr>
            <a:lvl8pPr marL="3198293" indent="0" algn="ctr">
              <a:buNone/>
              <a:defRPr>
                <a:solidFill>
                  <a:schemeClr val="tx1">
                    <a:tint val="75000"/>
                  </a:schemeClr>
                </a:solidFill>
              </a:defRPr>
            </a:lvl8pPr>
            <a:lvl9pPr marL="3655197"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43708359"/>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1707905"/>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op Half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520" y="1752611"/>
            <a:ext cx="10972165" cy="2256183"/>
          </a:xfrm>
        </p:spPr>
        <p:txBody>
          <a:bodyPr/>
          <a:lstStyle>
            <a:lvl1pPr>
              <a:spcBef>
                <a:spcPts val="300"/>
              </a:spcBef>
              <a:spcAft>
                <a:spcPts val="100"/>
              </a:spcAft>
              <a:defRPr/>
            </a:lvl1pPr>
            <a:lvl2pPr>
              <a:spcBef>
                <a:spcPts val="200"/>
              </a:spcBef>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7547004"/>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Bottom Half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520" y="4005383"/>
            <a:ext cx="10972165" cy="2256183"/>
          </a:xfrm>
        </p:spPr>
        <p:txBody>
          <a:bodyPr/>
          <a:lstStyle>
            <a:lvl1pPr>
              <a:spcBef>
                <a:spcPts val="300"/>
              </a:spcBef>
              <a:spcAft>
                <a:spcPts val="100"/>
              </a:spcAft>
              <a:defRPr/>
            </a:lvl1pPr>
            <a:lvl2pPr>
              <a:spcBef>
                <a:spcPts val="200"/>
              </a:spcBef>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618917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A1410036-FCDA-4B4E-AFD8-509B9249EA8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34144700"/>
      </p:ext>
    </p:extLst>
  </p:cSld>
  <p:clrMapOvr>
    <a:masterClrMapping/>
  </p:clrMapOvr>
  <p:transition spd="med">
    <p:split orient="vert"/>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Left Half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532" y="1752600"/>
            <a:ext cx="5507873" cy="449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6548157"/>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1_Title and Right Half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64557" y="1752600"/>
            <a:ext cx="5507873" cy="449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606155"/>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490" y="4406905"/>
            <a:ext cx="10363437"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490" y="2906713"/>
            <a:ext cx="10363437" cy="1500187"/>
          </a:xfrm>
        </p:spPr>
        <p:txBody>
          <a:bodyPr anchor="b"/>
          <a:lstStyle>
            <a:lvl1pPr marL="0" indent="0">
              <a:buNone/>
              <a:defRPr sz="2000">
                <a:solidFill>
                  <a:schemeClr val="tx1">
                    <a:tint val="75000"/>
                  </a:schemeClr>
                </a:solidFill>
              </a:defRPr>
            </a:lvl1pPr>
            <a:lvl2pPr marL="456899" indent="0">
              <a:buNone/>
              <a:defRPr sz="1733">
                <a:solidFill>
                  <a:schemeClr val="tx1">
                    <a:tint val="75000"/>
                  </a:schemeClr>
                </a:solidFill>
              </a:defRPr>
            </a:lvl2pPr>
            <a:lvl3pPr marL="913800" indent="0">
              <a:buNone/>
              <a:defRPr sz="1600">
                <a:solidFill>
                  <a:schemeClr val="tx1">
                    <a:tint val="75000"/>
                  </a:schemeClr>
                </a:solidFill>
              </a:defRPr>
            </a:lvl3pPr>
            <a:lvl4pPr marL="1370698" indent="0">
              <a:buNone/>
              <a:defRPr sz="1333">
                <a:solidFill>
                  <a:schemeClr val="tx1">
                    <a:tint val="75000"/>
                  </a:schemeClr>
                </a:solidFill>
              </a:defRPr>
            </a:lvl4pPr>
            <a:lvl5pPr marL="1827597" indent="0">
              <a:buNone/>
              <a:defRPr sz="1333">
                <a:solidFill>
                  <a:schemeClr val="tx1">
                    <a:tint val="75000"/>
                  </a:schemeClr>
                </a:solidFill>
              </a:defRPr>
            </a:lvl5pPr>
            <a:lvl6pPr marL="2284495" indent="0">
              <a:buNone/>
              <a:defRPr sz="1333">
                <a:solidFill>
                  <a:schemeClr val="tx1">
                    <a:tint val="75000"/>
                  </a:schemeClr>
                </a:solidFill>
              </a:defRPr>
            </a:lvl6pPr>
            <a:lvl7pPr marL="2741398" indent="0">
              <a:buNone/>
              <a:defRPr sz="1333">
                <a:solidFill>
                  <a:schemeClr val="tx1">
                    <a:tint val="75000"/>
                  </a:schemeClr>
                </a:solidFill>
              </a:defRPr>
            </a:lvl7pPr>
            <a:lvl8pPr marL="3198293" indent="0">
              <a:buNone/>
              <a:defRPr sz="1333">
                <a:solidFill>
                  <a:schemeClr val="tx1">
                    <a:tint val="75000"/>
                  </a:schemeClr>
                </a:solidFill>
              </a:defRPr>
            </a:lvl8pPr>
            <a:lvl9pPr marL="3655197" indent="0">
              <a:buNone/>
              <a:defRPr sz="1333">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9903470"/>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0" y="1752602"/>
            <a:ext cx="5409496" cy="4373563"/>
          </a:xfrm>
        </p:spPr>
        <p:txBody>
          <a:bodyPr anchor="t">
            <a:normAutofit/>
          </a:bodyPr>
          <a:lstStyle>
            <a:lvl1pPr>
              <a:defRPr sz="2000"/>
            </a:lvl1pPr>
            <a:lvl2pPr>
              <a:spcBef>
                <a:spcPts val="0"/>
              </a:spcBef>
              <a:spcAft>
                <a:spcPts val="0"/>
              </a:spcAft>
              <a:defRPr sz="1733"/>
            </a:lvl2pPr>
            <a:lvl3pPr>
              <a:spcBef>
                <a:spcPts val="0"/>
              </a:spcBef>
              <a:spcAft>
                <a:spcPts val="0"/>
              </a:spcAft>
              <a:defRPr sz="1600"/>
            </a:lvl3pPr>
            <a:lvl4pPr>
              <a:spcBef>
                <a:spcPts val="0"/>
              </a:spcBef>
              <a:spcAft>
                <a:spcPts val="0"/>
              </a:spcAft>
              <a:defRPr sz="1333"/>
            </a:lvl4pPr>
            <a:lvl5pPr>
              <a:spcBef>
                <a:spcPts val="0"/>
              </a:spcBef>
              <a:spcAft>
                <a:spcPts val="0"/>
              </a:spcAft>
              <a:defRPr sz="13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1396" y="1752602"/>
            <a:ext cx="5411083" cy="4373563"/>
          </a:xfrm>
        </p:spPr>
        <p:txBody>
          <a:bodyPr anchor="t">
            <a:normAutofit/>
          </a:bodyPr>
          <a:lstStyle>
            <a:lvl1pPr>
              <a:defRPr sz="2000"/>
            </a:lvl1pPr>
            <a:lvl2pPr>
              <a:spcBef>
                <a:spcPts val="0"/>
              </a:spcBef>
              <a:spcAft>
                <a:spcPts val="0"/>
              </a:spcAft>
              <a:defRPr sz="1733"/>
            </a:lvl2pPr>
            <a:lvl3pPr>
              <a:spcBef>
                <a:spcPts val="0"/>
              </a:spcBef>
              <a:spcAft>
                <a:spcPts val="0"/>
              </a:spcAft>
              <a:defRPr sz="1600"/>
            </a:lvl3pPr>
            <a:lvl4pPr>
              <a:spcBef>
                <a:spcPts val="0"/>
              </a:spcBef>
              <a:spcAft>
                <a:spcPts val="0"/>
              </a:spcAft>
              <a:defRPr sz="1333"/>
            </a:lvl4pPr>
            <a:lvl5pPr>
              <a:spcBef>
                <a:spcPts val="0"/>
              </a:spcBef>
              <a:spcAft>
                <a:spcPts val="0"/>
              </a:spcAft>
              <a:defRPr sz="13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369094"/>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32" y="1752601"/>
            <a:ext cx="5387273" cy="422275"/>
          </a:xfrm>
        </p:spPr>
        <p:txBody>
          <a:bodyPr anchor="b">
            <a:normAutofit/>
          </a:bodyPr>
          <a:lstStyle>
            <a:lvl1pPr marL="0" indent="0">
              <a:buNone/>
              <a:defRPr sz="2000" b="0"/>
            </a:lvl1pPr>
            <a:lvl2pPr marL="456899" indent="0">
              <a:buNone/>
              <a:defRPr sz="2000" b="1"/>
            </a:lvl2pPr>
            <a:lvl3pPr marL="913800" indent="0">
              <a:buNone/>
              <a:defRPr sz="1733" b="1"/>
            </a:lvl3pPr>
            <a:lvl4pPr marL="1370698" indent="0">
              <a:buNone/>
              <a:defRPr sz="1600" b="1"/>
            </a:lvl4pPr>
            <a:lvl5pPr marL="1827597" indent="0">
              <a:buNone/>
              <a:defRPr sz="1600" b="1"/>
            </a:lvl5pPr>
            <a:lvl6pPr marL="2284495" indent="0">
              <a:buNone/>
              <a:defRPr sz="1600" b="1"/>
            </a:lvl6pPr>
            <a:lvl7pPr marL="2741398" indent="0">
              <a:buNone/>
              <a:defRPr sz="1600" b="1"/>
            </a:lvl7pPr>
            <a:lvl8pPr marL="3198293" indent="0">
              <a:buNone/>
              <a:defRPr sz="1600" b="1"/>
            </a:lvl8pPr>
            <a:lvl9pPr marL="3655197"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532" y="2174875"/>
            <a:ext cx="5387273" cy="3951288"/>
          </a:xfrm>
        </p:spPr>
        <p:txBody>
          <a:bodyPr anchor="t">
            <a:normAutofit/>
          </a:bodyPr>
          <a:lstStyle>
            <a:lvl1pPr>
              <a:defRPr sz="2000"/>
            </a:lvl1pPr>
            <a:lvl2pPr>
              <a:defRPr sz="1733"/>
            </a:lvl2pPr>
            <a:lvl3pPr>
              <a:defRPr sz="1600"/>
            </a:lvl3pPr>
            <a:lvl4pPr>
              <a:defRPr sz="1333"/>
            </a:lvl4pPr>
            <a:lvl5pPr>
              <a:defRPr sz="1333"/>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619" y="1752601"/>
            <a:ext cx="5388861" cy="422275"/>
          </a:xfrm>
        </p:spPr>
        <p:txBody>
          <a:bodyPr anchor="b">
            <a:normAutofit/>
          </a:bodyPr>
          <a:lstStyle>
            <a:lvl1pPr marL="0" indent="0">
              <a:buNone/>
              <a:defRPr sz="2000" b="0"/>
            </a:lvl1pPr>
            <a:lvl2pPr marL="456899" indent="0">
              <a:buNone/>
              <a:defRPr sz="2000" b="1"/>
            </a:lvl2pPr>
            <a:lvl3pPr marL="913800" indent="0">
              <a:buNone/>
              <a:defRPr sz="1733" b="1"/>
            </a:lvl3pPr>
            <a:lvl4pPr marL="1370698" indent="0">
              <a:buNone/>
              <a:defRPr sz="1600" b="1"/>
            </a:lvl4pPr>
            <a:lvl5pPr marL="1827597" indent="0">
              <a:buNone/>
              <a:defRPr sz="1600" b="1"/>
            </a:lvl5pPr>
            <a:lvl6pPr marL="2284495" indent="0">
              <a:buNone/>
              <a:defRPr sz="1600" b="1"/>
            </a:lvl6pPr>
            <a:lvl7pPr marL="2741398" indent="0">
              <a:buNone/>
              <a:defRPr sz="1600" b="1"/>
            </a:lvl7pPr>
            <a:lvl8pPr marL="3198293" indent="0">
              <a:buNone/>
              <a:defRPr sz="1600" b="1"/>
            </a:lvl8pPr>
            <a:lvl9pPr marL="36551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19" y="2174875"/>
            <a:ext cx="5388861" cy="3951288"/>
          </a:xfrm>
        </p:spPr>
        <p:txBody>
          <a:bodyPr anchor="t">
            <a:normAutofit/>
          </a:bodyPr>
          <a:lstStyle>
            <a:lvl1pPr>
              <a:defRPr sz="2000"/>
            </a:lvl1pPr>
            <a:lvl2pPr>
              <a:defRPr sz="1733"/>
            </a:lvl2pPr>
            <a:lvl3pPr>
              <a:defRPr sz="1600"/>
            </a:lvl3pPr>
            <a:lvl4pPr>
              <a:defRPr sz="1333"/>
            </a:lvl4pPr>
            <a:lvl5pPr>
              <a:defRPr sz="1333"/>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868376"/>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0126523"/>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742713"/>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3" y="914400"/>
            <a:ext cx="4011091" cy="609600"/>
          </a:xfrm>
        </p:spPr>
        <p:txBody>
          <a:bodyPr/>
          <a:lstStyle>
            <a:lvl1pPr algn="l">
              <a:defRPr sz="2000" b="0"/>
            </a:lvl1pPr>
          </a:lstStyle>
          <a:p>
            <a:r>
              <a:rPr lang="en-US" dirty="0"/>
              <a:t>Click to edit Master title style</a:t>
            </a:r>
          </a:p>
        </p:txBody>
      </p:sp>
      <p:sp>
        <p:nvSpPr>
          <p:cNvPr id="3" name="Content Placeholder 2"/>
          <p:cNvSpPr>
            <a:spLocks noGrp="1"/>
          </p:cNvSpPr>
          <p:nvPr>
            <p:ph idx="1"/>
          </p:nvPr>
        </p:nvSpPr>
        <p:spPr>
          <a:xfrm>
            <a:off x="4766644" y="914402"/>
            <a:ext cx="6815837" cy="5211763"/>
          </a:xfrm>
        </p:spPr>
        <p:txBody>
          <a:bodyPr>
            <a:normAutofit/>
          </a:bodyPr>
          <a:lstStyle>
            <a:lvl1pPr>
              <a:defRPr sz="2000"/>
            </a:lvl1pPr>
            <a:lvl2pPr>
              <a:defRPr sz="1733"/>
            </a:lvl2pPr>
            <a:lvl3pPr>
              <a:defRPr sz="1600"/>
            </a:lvl3pPr>
            <a:lvl4pPr>
              <a:defRPr sz="1333"/>
            </a:lvl4pPr>
            <a:lvl5pPr>
              <a:defRPr sz="1333"/>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523" y="1676405"/>
            <a:ext cx="4011091" cy="4449763"/>
          </a:xfrm>
        </p:spPr>
        <p:txBody>
          <a:bodyPr/>
          <a:lstStyle>
            <a:lvl1pPr marL="0" indent="0">
              <a:buNone/>
              <a:defRPr sz="1333"/>
            </a:lvl1pPr>
            <a:lvl2pPr marL="456899" indent="0">
              <a:buNone/>
              <a:defRPr sz="1200"/>
            </a:lvl2pPr>
            <a:lvl3pPr marL="913800" indent="0">
              <a:buNone/>
              <a:defRPr sz="933"/>
            </a:lvl3pPr>
            <a:lvl4pPr marL="1370698" indent="0">
              <a:buNone/>
              <a:defRPr sz="933"/>
            </a:lvl4pPr>
            <a:lvl5pPr marL="1827597" indent="0">
              <a:buNone/>
              <a:defRPr sz="933"/>
            </a:lvl5pPr>
            <a:lvl6pPr marL="2284495" indent="0">
              <a:buNone/>
              <a:defRPr sz="933"/>
            </a:lvl6pPr>
            <a:lvl7pPr marL="2741398" indent="0">
              <a:buNone/>
              <a:defRPr sz="933"/>
            </a:lvl7pPr>
            <a:lvl8pPr marL="3198293" indent="0">
              <a:buNone/>
              <a:defRPr sz="933"/>
            </a:lvl8pPr>
            <a:lvl9pPr marL="3655197" indent="0">
              <a:buNone/>
              <a:defRPr sz="933"/>
            </a:lvl9pPr>
          </a:lstStyle>
          <a:p>
            <a:pPr lvl="0"/>
            <a:r>
              <a:rPr lang="en-US" dirty="0"/>
              <a:t>Click to edit Master text styles</a:t>
            </a:r>
          </a:p>
        </p:txBody>
      </p:sp>
    </p:spTree>
    <p:extLst>
      <p:ext uri="{BB962C8B-B14F-4D97-AF65-F5344CB8AC3E}">
        <p14:creationId xmlns:p14="http://schemas.microsoft.com/office/powerpoint/2010/main" val="1662148032"/>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474" y="4800601"/>
            <a:ext cx="7314247" cy="566739"/>
          </a:xfr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2390474" y="990610"/>
            <a:ext cx="7314247" cy="3736975"/>
          </a:xfrm>
        </p:spPr>
        <p:txBody>
          <a:bodyPr rtlCol="0">
            <a:normAutofit/>
          </a:bodyPr>
          <a:lstStyle>
            <a:lvl1pPr marL="0" indent="0">
              <a:buNone/>
              <a:defRPr sz="3200"/>
            </a:lvl1pPr>
            <a:lvl2pPr marL="456899" indent="0">
              <a:buNone/>
              <a:defRPr sz="2800"/>
            </a:lvl2pPr>
            <a:lvl3pPr marL="913800" indent="0">
              <a:buNone/>
              <a:defRPr sz="2400"/>
            </a:lvl3pPr>
            <a:lvl4pPr marL="1370698" indent="0">
              <a:buNone/>
              <a:defRPr sz="2000"/>
            </a:lvl4pPr>
            <a:lvl5pPr marL="1827597" indent="0">
              <a:buNone/>
              <a:defRPr sz="2000"/>
            </a:lvl5pPr>
            <a:lvl6pPr marL="2284495" indent="0">
              <a:buNone/>
              <a:defRPr sz="2000"/>
            </a:lvl6pPr>
            <a:lvl7pPr marL="2741398" indent="0">
              <a:buNone/>
              <a:defRPr sz="2000"/>
            </a:lvl7pPr>
            <a:lvl8pPr marL="3198293" indent="0">
              <a:buNone/>
              <a:defRPr sz="2000"/>
            </a:lvl8pPr>
            <a:lvl9pPr marL="3655197" indent="0">
              <a:buNone/>
              <a:defRPr sz="2000"/>
            </a:lvl9pPr>
          </a:lstStyle>
          <a:p>
            <a:pPr lvl="0"/>
            <a:endParaRPr lang="en-US" noProof="0"/>
          </a:p>
        </p:txBody>
      </p:sp>
      <p:sp>
        <p:nvSpPr>
          <p:cNvPr id="4" name="Text Placeholder 3"/>
          <p:cNvSpPr>
            <a:spLocks noGrp="1"/>
          </p:cNvSpPr>
          <p:nvPr>
            <p:ph type="body" sz="half" idx="2"/>
          </p:nvPr>
        </p:nvSpPr>
        <p:spPr>
          <a:xfrm>
            <a:off x="2390474" y="5367346"/>
            <a:ext cx="7314247" cy="804863"/>
          </a:xfrm>
        </p:spPr>
        <p:txBody>
          <a:bodyPr/>
          <a:lstStyle>
            <a:lvl1pPr marL="0" indent="0">
              <a:buNone/>
              <a:defRPr sz="1333"/>
            </a:lvl1pPr>
            <a:lvl2pPr marL="456899" indent="0">
              <a:buNone/>
              <a:defRPr sz="1200"/>
            </a:lvl2pPr>
            <a:lvl3pPr marL="913800" indent="0">
              <a:buNone/>
              <a:defRPr sz="933"/>
            </a:lvl3pPr>
            <a:lvl4pPr marL="1370698" indent="0">
              <a:buNone/>
              <a:defRPr sz="933"/>
            </a:lvl4pPr>
            <a:lvl5pPr marL="1827597" indent="0">
              <a:buNone/>
              <a:defRPr sz="933"/>
            </a:lvl5pPr>
            <a:lvl6pPr marL="2284495" indent="0">
              <a:buNone/>
              <a:defRPr sz="933"/>
            </a:lvl6pPr>
            <a:lvl7pPr marL="2741398" indent="0">
              <a:buNone/>
              <a:defRPr sz="933"/>
            </a:lvl7pPr>
            <a:lvl8pPr marL="3198293" indent="0">
              <a:buNone/>
              <a:defRPr sz="933"/>
            </a:lvl8pPr>
            <a:lvl9pPr marL="3655197" indent="0">
              <a:buNone/>
              <a:defRPr sz="933"/>
            </a:lvl9pPr>
          </a:lstStyle>
          <a:p>
            <a:pPr lvl="0"/>
            <a:r>
              <a:rPr lang="en-US" dirty="0"/>
              <a:t>Click to edit Master text styles</a:t>
            </a:r>
          </a:p>
        </p:txBody>
      </p:sp>
    </p:spTree>
    <p:extLst>
      <p:ext uri="{BB962C8B-B14F-4D97-AF65-F5344CB8AC3E}">
        <p14:creationId xmlns:p14="http://schemas.microsoft.com/office/powerpoint/2010/main" val="2207092043"/>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600924"/>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4B90E0B7-312C-4A3B-93AA-6605A7906AF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06030342"/>
      </p:ext>
    </p:extLst>
  </p:cSld>
  <p:clrMapOvr>
    <a:masterClrMapping/>
  </p:clrMapOvr>
  <p:transition spd="med">
    <p:split orient="vert"/>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637" y="990601"/>
            <a:ext cx="2742843" cy="5135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0" y="990601"/>
            <a:ext cx="8077736" cy="5135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014441"/>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Placeholder 4"/>
          <p:cNvSpPr>
            <a:spLocks noGrp="1"/>
          </p:cNvSpPr>
          <p:nvPr>
            <p:ph type="title"/>
          </p:nvPr>
        </p:nvSpPr>
        <p:spPr>
          <a:xfrm>
            <a:off x="406400" y="722376"/>
            <a:ext cx="11277600" cy="609600"/>
          </a:xfrm>
          <a:prstGeom prst="rect">
            <a:avLst/>
          </a:prstGeom>
        </p:spPr>
        <p:txBody>
          <a:bodyPr lIns="87873" tIns="43940" rIns="87873" bIns="43940" rtlCol="0" anchor="ctr">
            <a:noAutofit/>
          </a:bodyPr>
          <a:lstStyle/>
          <a:p>
            <a:r>
              <a:rPr lang="en-US"/>
              <a:t>Click to edit Master title style</a:t>
            </a:r>
            <a:endParaRPr lang="en-US" dirty="0"/>
          </a:p>
        </p:txBody>
      </p:sp>
      <p:sp>
        <p:nvSpPr>
          <p:cNvPr id="5" name="Text Placeholder 5"/>
          <p:cNvSpPr>
            <a:spLocks noGrp="1"/>
          </p:cNvSpPr>
          <p:nvPr>
            <p:ph idx="1"/>
          </p:nvPr>
        </p:nvSpPr>
        <p:spPr>
          <a:xfrm>
            <a:off x="406400" y="1600200"/>
            <a:ext cx="11277600" cy="4724400"/>
          </a:xfrm>
          <a:prstGeom prst="rect">
            <a:avLst/>
          </a:prstGeom>
        </p:spPr>
        <p:txBody>
          <a:bodyPr lIns="87873" tIns="43940" rIns="87873" bIns="4394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50458"/>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ont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609601" y="1600200"/>
            <a:ext cx="109728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302717"/>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Left Half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9511" y="914409"/>
            <a:ext cx="4801851" cy="5410201"/>
          </a:xfrm>
          <a:prstGeom prst="rect">
            <a:avLst/>
          </a:prstGeom>
        </p:spPr>
        <p:txBody>
          <a:bodyPr/>
          <a:lstStyle>
            <a:lvl1pPr>
              <a:spcBef>
                <a:spcPts val="300"/>
              </a:spcBef>
              <a:spcAft>
                <a:spcPts val="100"/>
              </a:spcAft>
              <a:defRPr/>
            </a:lvl1pPr>
            <a:lvl2pPr>
              <a:spcBef>
                <a:spcPts val="200"/>
              </a:spcBef>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6767387"/>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
        <p:nvSpPr>
          <p:cNvPr id="4" name="Date Placeholder 3"/>
          <p:cNvSpPr>
            <a:spLocks noGrp="1"/>
          </p:cNvSpPr>
          <p:nvPr>
            <p:ph type="dt" sz="half" idx="10"/>
          </p:nvPr>
        </p:nvSpPr>
        <p:spPr>
          <a:xfrm>
            <a:off x="2266951" y="6290734"/>
            <a:ext cx="1219200" cy="268817"/>
          </a:xfrm>
          <a:prstGeom prst="rect">
            <a:avLst/>
          </a:prstGeom>
        </p:spPr>
        <p:txBody>
          <a:bodyPr/>
          <a:lstStyle>
            <a:lvl1pPr>
              <a:defRPr/>
            </a:lvl1pPr>
          </a:lstStyle>
          <a:p>
            <a:pPr>
              <a:defRPr/>
            </a:pPr>
            <a:fld id="{C4D3B9E7-38A8-CB42-AC33-C21626E69F5F}" type="datetime1">
              <a:rPr lang="en-US"/>
              <a:pPr>
                <a:defRPr/>
              </a:pPr>
              <a:t>5/15/18</a:t>
            </a:fld>
            <a:endParaRPr lang="en-US"/>
          </a:p>
        </p:txBody>
      </p:sp>
      <p:sp>
        <p:nvSpPr>
          <p:cNvPr id="5" name="Footer Placeholder 4"/>
          <p:cNvSpPr>
            <a:spLocks noGrp="1"/>
          </p:cNvSpPr>
          <p:nvPr>
            <p:ph type="ftr" sz="quarter" idx="11"/>
          </p:nvPr>
        </p:nvSpPr>
        <p:spPr>
          <a:xfrm>
            <a:off x="1293284" y="6290734"/>
            <a:ext cx="914400" cy="268817"/>
          </a:xfrm>
          <a:prstGeom prst="rect">
            <a:avLst/>
          </a:prstGeom>
        </p:spPr>
        <p:txBody>
          <a:bodyPr/>
          <a:lstStyle>
            <a:lvl1pPr>
              <a:defRPr dirty="0"/>
            </a:lvl1pPr>
          </a:lstStyle>
          <a:p>
            <a:pPr>
              <a:defRPr/>
            </a:pPr>
            <a:r>
              <a:rPr lang="en-US"/>
              <a:t>Watson</a:t>
            </a:r>
          </a:p>
          <a:p>
            <a:pPr>
              <a:defRPr/>
            </a:pPr>
            <a:r>
              <a:rPr lang="en-US"/>
              <a:t>Developer</a:t>
            </a:r>
          </a:p>
          <a:p>
            <a:pPr>
              <a:defRPr/>
            </a:pPr>
            <a:r>
              <a:rPr lang="en-US"/>
              <a:t>Conference</a:t>
            </a:r>
          </a:p>
          <a:p>
            <a:pPr>
              <a:defRPr/>
            </a:pPr>
            <a:r>
              <a:rPr lang="en-US"/>
              <a:t>2016</a:t>
            </a:r>
          </a:p>
        </p:txBody>
      </p:sp>
      <p:sp>
        <p:nvSpPr>
          <p:cNvPr id="6" name="Slide Number Placeholder 5"/>
          <p:cNvSpPr>
            <a:spLocks noGrp="1"/>
          </p:cNvSpPr>
          <p:nvPr>
            <p:ph type="sldNum" sz="quarter" idx="12"/>
          </p:nvPr>
        </p:nvSpPr>
        <p:spPr>
          <a:xfrm>
            <a:off x="306917" y="6290734"/>
            <a:ext cx="609600" cy="268817"/>
          </a:xfrm>
          <a:prstGeom prst="rect">
            <a:avLst/>
          </a:prstGeom>
        </p:spPr>
        <p:txBody>
          <a:bodyPr/>
          <a:lstStyle>
            <a:lvl1pPr>
              <a:defRPr/>
            </a:lvl1pPr>
          </a:lstStyle>
          <a:p>
            <a:pPr>
              <a:defRPr/>
            </a:pPr>
            <a:fld id="{3D1CD97F-5F07-CE42-B5EA-5521EF4A9DAB}" type="slidenum">
              <a:rPr lang="en-US"/>
              <a:pPr>
                <a:defRPr/>
              </a:pPr>
              <a:t>‹#›</a:t>
            </a:fld>
            <a:endParaRPr lang="en-US"/>
          </a:p>
        </p:txBody>
      </p:sp>
    </p:spTree>
    <p:extLst>
      <p:ext uri="{BB962C8B-B14F-4D97-AF65-F5344CB8AC3E}">
        <p14:creationId xmlns:p14="http://schemas.microsoft.com/office/powerpoint/2010/main" val="163120873"/>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236" name="Shape 236"/>
          <p:cNvSpPr>
            <a:spLocks noGrp="1"/>
          </p:cNvSpPr>
          <p:nvPr>
            <p:ph type="title"/>
          </p:nvPr>
        </p:nvSpPr>
        <p:spPr>
          <a:xfrm>
            <a:off x="889000" y="1149350"/>
            <a:ext cx="10414000" cy="2324101"/>
          </a:xfrm>
          <a:prstGeom prst="rect">
            <a:avLst/>
          </a:prstGeom>
        </p:spPr>
        <p:txBody>
          <a:bodyPr lIns="19050" tIns="19050" rIns="19050" bIns="19050" anchor="b"/>
          <a:lstStyle>
            <a:lvl1pPr algn="ctr" defTabSz="412739">
              <a:defRPr sz="5600">
                <a:latin typeface="Helvetica Light"/>
                <a:ea typeface="Helvetica Light"/>
                <a:cs typeface="Helvetica Light"/>
                <a:sym typeface="Helvetica Light"/>
              </a:defRPr>
            </a:lvl1pPr>
          </a:lstStyle>
          <a:p>
            <a:r>
              <a:t>Title Text</a:t>
            </a:r>
          </a:p>
        </p:txBody>
      </p:sp>
      <p:sp>
        <p:nvSpPr>
          <p:cNvPr id="237" name="Shape 237"/>
          <p:cNvSpPr>
            <a:spLocks noGrp="1"/>
          </p:cNvSpPr>
          <p:nvPr>
            <p:ph type="body" sz="quarter" idx="1"/>
          </p:nvPr>
        </p:nvSpPr>
        <p:spPr>
          <a:xfrm>
            <a:off x="889000" y="3536950"/>
            <a:ext cx="10414000" cy="793751"/>
          </a:xfrm>
          <a:prstGeom prst="rect">
            <a:avLst/>
          </a:prstGeom>
        </p:spPr>
        <p:txBody>
          <a:bodyPr lIns="19050" tIns="19050" rIns="19050" bIns="19050"/>
          <a:lstStyle>
            <a:lvl1pPr marL="0" indent="0" algn="ctr" defTabSz="412739">
              <a:spcBef>
                <a:spcPts val="0"/>
              </a:spcBef>
              <a:buSzTx/>
              <a:buFontTx/>
              <a:buNone/>
              <a:defRPr sz="2133">
                <a:latin typeface="Helvetica Light"/>
                <a:ea typeface="Helvetica Light"/>
                <a:cs typeface="Helvetica Light"/>
                <a:sym typeface="Helvetica Light"/>
              </a:defRPr>
            </a:lvl1pPr>
            <a:lvl2pPr marL="0" indent="304792" algn="ctr" defTabSz="412739">
              <a:spcBef>
                <a:spcPts val="0"/>
              </a:spcBef>
              <a:buSzTx/>
              <a:buFontTx/>
              <a:buNone/>
              <a:defRPr sz="2133">
                <a:latin typeface="Helvetica Light"/>
                <a:ea typeface="Helvetica Light"/>
                <a:cs typeface="Helvetica Light"/>
                <a:sym typeface="Helvetica Light"/>
              </a:defRPr>
            </a:lvl2pPr>
            <a:lvl3pPr marL="0" indent="609585" algn="ctr" defTabSz="412739">
              <a:spcBef>
                <a:spcPts val="0"/>
              </a:spcBef>
              <a:buSzTx/>
              <a:buFontTx/>
              <a:buNone/>
              <a:defRPr sz="2133">
                <a:latin typeface="Helvetica Light"/>
                <a:ea typeface="Helvetica Light"/>
                <a:cs typeface="Helvetica Light"/>
                <a:sym typeface="Helvetica Light"/>
              </a:defRPr>
            </a:lvl3pPr>
            <a:lvl4pPr marL="0" indent="914377" algn="ctr" defTabSz="412739">
              <a:spcBef>
                <a:spcPts val="0"/>
              </a:spcBef>
              <a:buSzTx/>
              <a:buFontTx/>
              <a:buNone/>
              <a:defRPr sz="2133">
                <a:latin typeface="Helvetica Light"/>
                <a:ea typeface="Helvetica Light"/>
                <a:cs typeface="Helvetica Light"/>
                <a:sym typeface="Helvetica Light"/>
              </a:defRPr>
            </a:lvl4pPr>
            <a:lvl5pPr marL="0" indent="1219170" algn="ctr" defTabSz="412739">
              <a:spcBef>
                <a:spcPts val="0"/>
              </a:spcBef>
              <a:buSzTx/>
              <a:buFontTx/>
              <a:buNone/>
              <a:defRPr sz="2133">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38" name="Shape 238"/>
          <p:cNvSpPr>
            <a:spLocks noGrp="1"/>
          </p:cNvSpPr>
          <p:nvPr>
            <p:ph type="sldNum" sz="quarter" idx="2"/>
          </p:nvPr>
        </p:nvSpPr>
        <p:spPr>
          <a:xfrm>
            <a:off x="5974223" y="6540500"/>
            <a:ext cx="237204" cy="237067"/>
          </a:xfrm>
          <a:prstGeom prst="rect">
            <a:avLst/>
          </a:prstGeom>
        </p:spPr>
        <p:txBody>
          <a:bodyPr wrap="none" lIns="19050" tIns="19050" rIns="19050" bIns="19050" anchor="t"/>
          <a:lstStyle>
            <a:lvl1pPr algn="ctr" defTabSz="412739">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576792710"/>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End Slide_yellow">
    <p:bg>
      <p:bgPr>
        <a:solidFill>
          <a:srgbClr val="FDB813"/>
        </a:solidFill>
        <a:effectLst/>
      </p:bgPr>
    </p:bg>
    <p:spTree>
      <p:nvGrpSpPr>
        <p:cNvPr id="1" name=""/>
        <p:cNvGrpSpPr/>
        <p:nvPr/>
      </p:nvGrpSpPr>
      <p:grpSpPr>
        <a:xfrm>
          <a:off x="0" y="0"/>
          <a:ext cx="0" cy="0"/>
          <a:chOff x="0" y="0"/>
          <a:chExt cx="0" cy="0"/>
        </a:xfrm>
      </p:grpSpPr>
      <p:sp>
        <p:nvSpPr>
          <p:cNvPr id="9" name="Date Placeholder 5"/>
          <p:cNvSpPr txBox="1">
            <a:spLocks/>
          </p:cNvSpPr>
          <p:nvPr userDrawn="1"/>
        </p:nvSpPr>
        <p:spPr>
          <a:xfrm>
            <a:off x="483175" y="6534612"/>
            <a:ext cx="1507067" cy="146049"/>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1067" dirty="0">
                <a:solidFill>
                  <a:srgbClr val="FFFFFF">
                    <a:alpha val="80000"/>
                  </a:srgbClr>
                </a:solidFill>
              </a:rPr>
              <a:t>©2016 IBM Corporation</a:t>
            </a:r>
          </a:p>
        </p:txBody>
      </p:sp>
      <p:pic>
        <p:nvPicPr>
          <p:cNvPr id="3" name="Picture 2">
            <a:extLst>
              <a:ext uri="{FF2B5EF4-FFF2-40B4-BE49-F238E27FC236}">
                <a16:creationId xmlns:a16="http://schemas.microsoft.com/office/drawing/2014/main" id="{72B76EC2-474A-465D-8DBB-A462A8C807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19704" y="2795996"/>
            <a:ext cx="4062004" cy="4062004"/>
          </a:xfrm>
          <a:prstGeom prst="rect">
            <a:avLst/>
          </a:prstGeom>
        </p:spPr>
      </p:pic>
    </p:spTree>
    <p:extLst>
      <p:ext uri="{BB962C8B-B14F-4D97-AF65-F5344CB8AC3E}">
        <p14:creationId xmlns:p14="http://schemas.microsoft.com/office/powerpoint/2010/main" val="5217256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pic>
        <p:nvPicPr>
          <p:cNvPr id="3" name="Picture 2" descr="160415_POWER-POINT-SLIDES_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userDrawn="1"/>
        </p:nvSpPr>
        <p:spPr>
          <a:xfrm>
            <a:off x="138896" y="5704737"/>
            <a:ext cx="1913680" cy="956841"/>
          </a:xfrm>
          <a:prstGeom prst="rect">
            <a:avLst/>
          </a:prstGeom>
          <a:solidFill>
            <a:srgbClr val="001F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2400">
              <a:solidFill>
                <a:prstClr val="white"/>
              </a:solidFill>
            </a:endParaRPr>
          </a:p>
        </p:txBody>
      </p:sp>
      <p:pic>
        <p:nvPicPr>
          <p:cNvPr id="8" name="Picture 7"/>
          <p:cNvPicPr>
            <a:picLocks noChangeAspect="1"/>
          </p:cNvPicPr>
          <p:nvPr userDrawn="1"/>
        </p:nvPicPr>
        <p:blipFill>
          <a:blip r:embed="rId3"/>
          <a:stretch>
            <a:fillRect/>
          </a:stretch>
        </p:blipFill>
        <p:spPr>
          <a:xfrm>
            <a:off x="414574" y="6068728"/>
            <a:ext cx="1084532" cy="485435"/>
          </a:xfrm>
          <a:prstGeom prst="rect">
            <a:avLst/>
          </a:prstGeom>
        </p:spPr>
      </p:pic>
    </p:spTree>
    <p:extLst>
      <p:ext uri="{BB962C8B-B14F-4D97-AF65-F5344CB8AC3E}">
        <p14:creationId xmlns:p14="http://schemas.microsoft.com/office/powerpoint/2010/main" val="1117980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Blank">
    <p:bg>
      <p:bgPr>
        <a:solidFill>
          <a:schemeClr val="accent5">
            <a:lumMod val="50000"/>
          </a:schemeClr>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a:xfrm>
            <a:off x="363471" y="1306149"/>
            <a:ext cx="11239500" cy="665161"/>
          </a:xfrm>
        </p:spPr>
        <p:txBody>
          <a:bodyPr/>
          <a:lstStyle>
            <a:lvl1pPr marL="0" indent="0" algn="l" rtl="0" fontAlgn="base">
              <a:spcBef>
                <a:spcPct val="0"/>
              </a:spcBef>
              <a:spcAft>
                <a:spcPct val="0"/>
              </a:spcAft>
              <a:buNone/>
              <a:defRPr lang="en-US" sz="1100" b="1"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24" name="Text Placeholder 14"/>
          <p:cNvSpPr>
            <a:spLocks noGrp="1"/>
          </p:cNvSpPr>
          <p:nvPr>
            <p:ph type="body" sz="quarter" idx="19"/>
          </p:nvPr>
        </p:nvSpPr>
        <p:spPr>
          <a:xfrm>
            <a:off x="371940" y="5630950"/>
            <a:ext cx="3982045" cy="938780"/>
          </a:xfrm>
        </p:spPr>
        <p:txBody>
          <a:bodyPr/>
          <a:lstStyle>
            <a:lvl1pPr marL="114298" indent="-114298" algn="l" rtl="0" eaLnBrk="0" fontAlgn="base" hangingPunct="0">
              <a:spcBef>
                <a:spcPct val="0"/>
              </a:spcBef>
              <a:spcAft>
                <a:spcPct val="0"/>
              </a:spcAft>
              <a:buClr>
                <a:srgbClr val="1260B0"/>
              </a:buClr>
              <a:buSzPct val="125000"/>
              <a:buFont typeface="Arial" pitchFamily="-110" charset="0"/>
              <a:buChar char="•"/>
              <a:tabLst>
                <a:tab pos="457191" algn="l"/>
              </a:tabLst>
              <a:defRPr lang="en-US" sz="10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22" name="Text Placeholder 14"/>
          <p:cNvSpPr>
            <a:spLocks noGrp="1"/>
          </p:cNvSpPr>
          <p:nvPr>
            <p:ph type="body" sz="quarter" idx="17"/>
          </p:nvPr>
        </p:nvSpPr>
        <p:spPr>
          <a:xfrm>
            <a:off x="6815026" y="5296924"/>
            <a:ext cx="4917017" cy="1224213"/>
          </a:xfrm>
        </p:spPr>
        <p:txBody>
          <a:bodyPr/>
          <a:lstStyle>
            <a:lvl1pPr marL="0" indent="0" algn="l" rtl="0" fontAlgn="base">
              <a:spcBef>
                <a:spcPct val="0"/>
              </a:spcBef>
              <a:spcAft>
                <a:spcPct val="0"/>
              </a:spcAft>
              <a:buNone/>
              <a:defRPr lang="en-US" sz="1000" b="1" kern="1200" dirty="0" smtClean="0">
                <a:solidFill>
                  <a:srgbClr val="1562AE"/>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18" name="Text Placeholder 14"/>
          <p:cNvSpPr>
            <a:spLocks noGrp="1"/>
          </p:cNvSpPr>
          <p:nvPr>
            <p:ph type="body" sz="quarter" idx="14"/>
          </p:nvPr>
        </p:nvSpPr>
        <p:spPr>
          <a:xfrm>
            <a:off x="371940" y="2307210"/>
            <a:ext cx="3982045" cy="1633164"/>
          </a:xfrm>
        </p:spPr>
        <p:txBody>
          <a:bodyPr/>
          <a:lstStyle>
            <a:lvl1pPr marL="0" indent="0" algn="l" rtl="0" fontAlgn="base">
              <a:spcBef>
                <a:spcPct val="0"/>
              </a:spcBef>
              <a:spcAft>
                <a:spcPct val="0"/>
              </a:spcAft>
              <a:buNone/>
              <a:defRPr lang="en-US" sz="10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16" name="Text Placeholder 12"/>
          <p:cNvSpPr>
            <a:spLocks noGrp="1"/>
          </p:cNvSpPr>
          <p:nvPr>
            <p:ph type="body" sz="quarter" idx="12"/>
          </p:nvPr>
        </p:nvSpPr>
        <p:spPr>
          <a:xfrm>
            <a:off x="361085" y="2060440"/>
            <a:ext cx="3991459" cy="325437"/>
          </a:xfrm>
        </p:spPr>
        <p:txBody>
          <a:bodyPr/>
          <a:lstStyle>
            <a:lvl1pPr marL="0" indent="0"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a:t>Click to edit Master text styles</a:t>
            </a:r>
          </a:p>
        </p:txBody>
      </p:sp>
      <p:sp>
        <p:nvSpPr>
          <p:cNvPr id="13" name="Text Placeholder 12"/>
          <p:cNvSpPr>
            <a:spLocks noGrp="1"/>
          </p:cNvSpPr>
          <p:nvPr>
            <p:ph type="body" sz="quarter" idx="10"/>
          </p:nvPr>
        </p:nvSpPr>
        <p:spPr>
          <a:xfrm>
            <a:off x="376571" y="906667"/>
            <a:ext cx="10996084" cy="325437"/>
          </a:xfrm>
        </p:spPr>
        <p:txBody>
          <a:bodyPr/>
          <a:lstStyle>
            <a:lvl1pPr marL="0" indent="0" algn="l" rtl="0" eaLnBrk="0" fontAlgn="base" hangingPunct="0">
              <a:spcBef>
                <a:spcPct val="0"/>
              </a:spcBef>
              <a:spcAft>
                <a:spcPct val="0"/>
              </a:spcAft>
              <a:buNone/>
              <a:defRPr lang="en-US" sz="18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dirty="0"/>
              <a:t>Click to edit Master text styles</a:t>
            </a:r>
          </a:p>
        </p:txBody>
      </p:sp>
      <p:sp>
        <p:nvSpPr>
          <p:cNvPr id="17" name="Text Placeholder 12"/>
          <p:cNvSpPr>
            <a:spLocks noGrp="1"/>
          </p:cNvSpPr>
          <p:nvPr>
            <p:ph type="body" sz="quarter" idx="13"/>
          </p:nvPr>
        </p:nvSpPr>
        <p:spPr>
          <a:xfrm>
            <a:off x="4451352" y="2063183"/>
            <a:ext cx="3991459" cy="325437"/>
          </a:xfrm>
        </p:spPr>
        <p:txBody>
          <a:bodyPr/>
          <a:lstStyle>
            <a:lvl1pPr marL="0" indent="0"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a:t>Click to edit Master text styles</a:t>
            </a:r>
          </a:p>
        </p:txBody>
      </p:sp>
      <p:sp>
        <p:nvSpPr>
          <p:cNvPr id="19" name="Text Placeholder 14"/>
          <p:cNvSpPr>
            <a:spLocks noGrp="1"/>
          </p:cNvSpPr>
          <p:nvPr>
            <p:ph type="body" sz="quarter" idx="15"/>
          </p:nvPr>
        </p:nvSpPr>
        <p:spPr>
          <a:xfrm>
            <a:off x="4451621" y="2307210"/>
            <a:ext cx="3982045" cy="1633164"/>
          </a:xfrm>
        </p:spPr>
        <p:txBody>
          <a:bodyPr/>
          <a:lstStyle>
            <a:lvl1pPr marL="0" indent="0" algn="l" rtl="0" fontAlgn="base">
              <a:spcBef>
                <a:spcPct val="0"/>
              </a:spcBef>
              <a:spcAft>
                <a:spcPct val="0"/>
              </a:spcAft>
              <a:buNone/>
              <a:defRPr lang="en-US" sz="10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21" name="Text Placeholder 20"/>
          <p:cNvSpPr>
            <a:spLocks noGrp="1"/>
          </p:cNvSpPr>
          <p:nvPr>
            <p:ph type="body" sz="quarter" idx="16"/>
          </p:nvPr>
        </p:nvSpPr>
        <p:spPr>
          <a:xfrm>
            <a:off x="7391525" y="4111828"/>
            <a:ext cx="3764016" cy="1246699"/>
          </a:xfrm>
          <a:ln w="25400" cap="flat" cmpd="sng" algn="ctr">
            <a:solidFill>
              <a:srgbClr val="1562AE"/>
            </a:solidFill>
            <a:prstDash val="solid"/>
            <a:miter lim="800000"/>
            <a:headEnd type="none" w="med" len="med"/>
            <a:tailEnd type="none" w="med" len="med"/>
          </a:ln>
        </p:spPr>
        <p:txBody>
          <a:bodyPr>
            <a:noAutofit/>
          </a:bodyPr>
          <a:lstStyle>
            <a:lvl1pPr marL="0" indent="0" algn="l" rtl="0" eaLnBrk="0" fontAlgn="base" hangingPunct="0">
              <a:spcBef>
                <a:spcPct val="0"/>
              </a:spcBef>
              <a:spcAft>
                <a:spcPct val="0"/>
              </a:spcAft>
              <a:buNone/>
              <a:defRPr lang="en-US" sz="1100" b="1" kern="1200" dirty="0" smtClean="0">
                <a:solidFill>
                  <a:schemeClr val="accent3"/>
                </a:solidFill>
                <a:latin typeface="Helvetica" pitchFamily="34" charset="0"/>
                <a:ea typeface="Arial Unicode MS" pitchFamily="34" charset="-128"/>
                <a:cs typeface="Arial Unicode MS" pitchFamily="34" charset="-128"/>
              </a:defRPr>
            </a:lvl1pPr>
            <a:lvl2pPr>
              <a:buSzPct val="120000"/>
              <a:defRPr lang="en-US" sz="1000" kern="1200" dirty="0" smtClean="0">
                <a:solidFill>
                  <a:schemeClr val="bg2"/>
                </a:solidFill>
                <a:latin typeface="Helvetica" pitchFamily="34" charset="0"/>
                <a:ea typeface="Arial Unicode MS" pitchFamily="34" charset="-128"/>
                <a:cs typeface="Arial Unicode MS" pitchFamily="34" charset="-128"/>
              </a:defRPr>
            </a:lvl2pPr>
          </a:lstStyle>
          <a:p>
            <a:pPr lvl="0"/>
            <a:r>
              <a:rPr lang="en-US" dirty="0"/>
              <a:t>Click to edit Master text styles</a:t>
            </a:r>
          </a:p>
          <a:p>
            <a:pPr lvl="1"/>
            <a:r>
              <a:rPr lang="en-US" dirty="0"/>
              <a:t>Second level</a:t>
            </a:r>
          </a:p>
        </p:txBody>
      </p:sp>
      <p:sp>
        <p:nvSpPr>
          <p:cNvPr id="23" name="Text Placeholder 12"/>
          <p:cNvSpPr>
            <a:spLocks noGrp="1"/>
          </p:cNvSpPr>
          <p:nvPr>
            <p:ph type="body" sz="quarter" idx="18"/>
          </p:nvPr>
        </p:nvSpPr>
        <p:spPr>
          <a:xfrm>
            <a:off x="366217" y="5468231"/>
            <a:ext cx="3991459" cy="325437"/>
          </a:xfrm>
        </p:spPr>
        <p:txBody>
          <a:bodyPr/>
          <a:lstStyle>
            <a:lvl1pPr marL="0" indent="0"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dirty="0"/>
              <a:t>Click to edit Master text styles</a:t>
            </a:r>
          </a:p>
        </p:txBody>
      </p:sp>
      <p:sp>
        <p:nvSpPr>
          <p:cNvPr id="29" name="Text Placeholder 14"/>
          <p:cNvSpPr>
            <a:spLocks noGrp="1"/>
          </p:cNvSpPr>
          <p:nvPr>
            <p:ph type="body" sz="quarter" idx="20"/>
          </p:nvPr>
        </p:nvSpPr>
        <p:spPr>
          <a:xfrm>
            <a:off x="371941" y="1471616"/>
            <a:ext cx="11237281" cy="504825"/>
          </a:xfrm>
        </p:spPr>
        <p:txBody>
          <a:bodyPr/>
          <a:lstStyle>
            <a:lvl1pPr marL="0" indent="0"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25" name="Text Placeholder 24"/>
          <p:cNvSpPr>
            <a:spLocks noGrp="1"/>
          </p:cNvSpPr>
          <p:nvPr>
            <p:ph type="body" sz="quarter" idx="21"/>
          </p:nvPr>
        </p:nvSpPr>
        <p:spPr>
          <a:xfrm>
            <a:off x="4419061" y="505451"/>
            <a:ext cx="6913033" cy="276227"/>
          </a:xfrm>
        </p:spPr>
        <p:txBody>
          <a:bodyPr/>
          <a:lstStyle>
            <a:lvl1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1pPr>
            <a:lvl2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2pPr>
            <a:lvl3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3pPr>
            <a:lvl4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4pPr>
            <a:lvl5pPr algn="r" rtl="0" eaLnBrk="0" fontAlgn="base" hangingPunct="0">
              <a:spcBef>
                <a:spcPct val="0"/>
              </a:spcBef>
              <a:spcAft>
                <a:spcPct val="0"/>
              </a:spcAft>
              <a:buNone/>
              <a:defRPr lang="en-US" sz="1100" kern="1200" dirty="0">
                <a:solidFill>
                  <a:srgbClr val="1562AE"/>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Tree>
    <p:extLst>
      <p:ext uri="{BB962C8B-B14F-4D97-AF65-F5344CB8AC3E}">
        <p14:creationId xmlns:p14="http://schemas.microsoft.com/office/powerpoint/2010/main" val="71751013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dirty="0">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a:t>Click to edit Master title style</a:t>
            </a:r>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91" name="Picture 90"/>
          <p:cNvPicPr>
            <a:picLocks noChangeAspect="1"/>
          </p:cNvPicPr>
          <p:nvPr userDrawn="1"/>
        </p:nvPicPr>
        <p:blipFill rotWithShape="1">
          <a:blip r:embed="rId3">
            <a:extLst>
              <a:ext uri="{28A0092B-C50C-407E-A947-70E740481C1C}">
                <a14:useLocalDpi xmlns:a14="http://schemas.microsoft.com/office/drawing/2010/main" val="0"/>
              </a:ext>
            </a:extLst>
          </a:blip>
          <a:srcRect l="-889" t="-655" r="1" b="3360"/>
          <a:stretch/>
        </p:blipFill>
        <p:spPr>
          <a:xfrm>
            <a:off x="6790661" y="1828801"/>
            <a:ext cx="5401340" cy="5029200"/>
          </a:xfrm>
          <a:prstGeom prst="rect">
            <a:avLst/>
          </a:prstGeom>
        </p:spPr>
      </p:pic>
    </p:spTree>
    <p:extLst>
      <p:ext uri="{BB962C8B-B14F-4D97-AF65-F5344CB8AC3E}">
        <p14:creationId xmlns:p14="http://schemas.microsoft.com/office/powerpoint/2010/main" val="991659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7.pn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image" Target="../media/image16.pn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4.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image" Target="../media/image22.png"/><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image" Target="../media/image21.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5.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theme" Target="../theme/theme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203200" y="852488"/>
            <a:ext cx="115554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32777" name="Rectangle 9"/>
          <p:cNvSpPr>
            <a:spLocks noGrp="1" noChangeArrowheads="1"/>
          </p:cNvSpPr>
          <p:nvPr>
            <p:ph type="sldNum" sz="quarter" idx="4"/>
          </p:nvPr>
        </p:nvSpPr>
        <p:spPr bwMode="black">
          <a:xfrm>
            <a:off x="5741988" y="6499225"/>
            <a:ext cx="665162" cy="3206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50000"/>
              </a:spcBef>
              <a:defRPr sz="1000" b="1">
                <a:solidFill>
                  <a:schemeClr val="bg1"/>
                </a:solidFill>
              </a:defRPr>
            </a:lvl1pPr>
          </a:lstStyle>
          <a:p>
            <a:pPr fontAlgn="base">
              <a:spcAft>
                <a:spcPct val="0"/>
              </a:spcAft>
              <a:defRPr/>
            </a:pPr>
            <a:fld id="{D4394236-AFB6-44D4-94A5-600503E865CC}" type="slidenum">
              <a:rPr lang="en-US" altLang="en-US">
                <a:solidFill>
                  <a:srgbClr val="FFFFFF"/>
                </a:solidFill>
              </a:rPr>
              <a:pPr fontAlgn="base">
                <a:spcAft>
                  <a:spcPct val="0"/>
                </a:spcAft>
                <a:defRPr/>
              </a:pPr>
              <a:t>‹#›</a:t>
            </a:fld>
            <a:endParaRPr lang="en-US" altLang="en-US">
              <a:solidFill>
                <a:srgbClr val="FFFFFF"/>
              </a:solidFill>
            </a:endParaRPr>
          </a:p>
        </p:txBody>
      </p:sp>
      <p:sp>
        <p:nvSpPr>
          <p:cNvPr id="1028" name="Line 236"/>
          <p:cNvSpPr>
            <a:spLocks noChangeShapeType="1"/>
          </p:cNvSpPr>
          <p:nvPr/>
        </p:nvSpPr>
        <p:spPr bwMode="black">
          <a:xfrm>
            <a:off x="7264400" y="6456363"/>
            <a:ext cx="0" cy="19208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s-CO" sz="4400">
              <a:solidFill>
                <a:srgbClr val="FF9900"/>
              </a:solidFill>
            </a:endParaRPr>
          </a:p>
        </p:txBody>
      </p:sp>
      <p:sp>
        <p:nvSpPr>
          <p:cNvPr id="1029" name="Rectangle 7"/>
          <p:cNvSpPr>
            <a:spLocks noGrp="1" noChangeArrowheads="1"/>
          </p:cNvSpPr>
          <p:nvPr>
            <p:ph type="body" idx="1"/>
          </p:nvPr>
        </p:nvSpPr>
        <p:spPr bwMode="auto">
          <a:xfrm>
            <a:off x="203200" y="1365250"/>
            <a:ext cx="11555413"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0" name="Picture 7" descr="Logo IBM de Colombia Negro.gif"/>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972800" y="6535738"/>
            <a:ext cx="842963"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Banner.jp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219200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7124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transition spd="med">
    <p:split orient="vert"/>
  </p:transition>
  <p:hf hdr="0" ftr="0" dt="0"/>
  <p:txStyles>
    <p:titleStyle>
      <a:lvl1pPr algn="l" rtl="0" eaLnBrk="0" fontAlgn="base" hangingPunct="0">
        <a:lnSpc>
          <a:spcPct val="90000"/>
        </a:lnSpc>
        <a:spcBef>
          <a:spcPct val="0"/>
        </a:spcBef>
        <a:spcAft>
          <a:spcPct val="0"/>
        </a:spcAft>
        <a:defRPr sz="2800" b="1">
          <a:solidFill>
            <a:srgbClr val="00CCFF"/>
          </a:solidFill>
          <a:latin typeface="+mj-lt"/>
          <a:ea typeface="+mj-ea"/>
          <a:cs typeface="+mj-cs"/>
        </a:defRPr>
      </a:lvl1pPr>
      <a:lvl2pPr algn="l" rtl="0" eaLnBrk="0" fontAlgn="base" hangingPunct="0">
        <a:lnSpc>
          <a:spcPct val="90000"/>
        </a:lnSpc>
        <a:spcBef>
          <a:spcPct val="0"/>
        </a:spcBef>
        <a:spcAft>
          <a:spcPct val="0"/>
        </a:spcAft>
        <a:defRPr sz="2800" b="1">
          <a:solidFill>
            <a:srgbClr val="00CCFF"/>
          </a:solidFill>
          <a:latin typeface="Arial" charset="0"/>
          <a:cs typeface="Arial" charset="0"/>
        </a:defRPr>
      </a:lvl2pPr>
      <a:lvl3pPr algn="l" rtl="0" eaLnBrk="0" fontAlgn="base" hangingPunct="0">
        <a:lnSpc>
          <a:spcPct val="90000"/>
        </a:lnSpc>
        <a:spcBef>
          <a:spcPct val="0"/>
        </a:spcBef>
        <a:spcAft>
          <a:spcPct val="0"/>
        </a:spcAft>
        <a:defRPr sz="2800" b="1">
          <a:solidFill>
            <a:srgbClr val="00CCFF"/>
          </a:solidFill>
          <a:latin typeface="Arial" charset="0"/>
          <a:cs typeface="Arial" charset="0"/>
        </a:defRPr>
      </a:lvl3pPr>
      <a:lvl4pPr algn="l" rtl="0" eaLnBrk="0" fontAlgn="base" hangingPunct="0">
        <a:lnSpc>
          <a:spcPct val="90000"/>
        </a:lnSpc>
        <a:spcBef>
          <a:spcPct val="0"/>
        </a:spcBef>
        <a:spcAft>
          <a:spcPct val="0"/>
        </a:spcAft>
        <a:defRPr sz="2800" b="1">
          <a:solidFill>
            <a:srgbClr val="00CCFF"/>
          </a:solidFill>
          <a:latin typeface="Arial" charset="0"/>
          <a:cs typeface="Arial" charset="0"/>
        </a:defRPr>
      </a:lvl4pPr>
      <a:lvl5pPr algn="l" rtl="0" eaLnBrk="0" fontAlgn="base" hangingPunct="0">
        <a:lnSpc>
          <a:spcPct val="90000"/>
        </a:lnSpc>
        <a:spcBef>
          <a:spcPct val="0"/>
        </a:spcBef>
        <a:spcAft>
          <a:spcPct val="0"/>
        </a:spcAft>
        <a:defRPr sz="2800" b="1">
          <a:solidFill>
            <a:srgbClr val="00CCFF"/>
          </a:solidFill>
          <a:latin typeface="Arial" charset="0"/>
          <a:cs typeface="Arial" charset="0"/>
        </a:defRPr>
      </a:lvl5pPr>
      <a:lvl6pPr marL="457200" algn="l" rtl="0" fontAlgn="base">
        <a:lnSpc>
          <a:spcPct val="90000"/>
        </a:lnSpc>
        <a:spcBef>
          <a:spcPct val="0"/>
        </a:spcBef>
        <a:spcAft>
          <a:spcPct val="0"/>
        </a:spcAft>
        <a:defRPr sz="2800" b="1">
          <a:solidFill>
            <a:srgbClr val="006795"/>
          </a:solidFill>
          <a:latin typeface="Arial" charset="0"/>
          <a:cs typeface="Arial" charset="0"/>
        </a:defRPr>
      </a:lvl6pPr>
      <a:lvl7pPr marL="914400" algn="l" rtl="0" fontAlgn="base">
        <a:lnSpc>
          <a:spcPct val="90000"/>
        </a:lnSpc>
        <a:spcBef>
          <a:spcPct val="0"/>
        </a:spcBef>
        <a:spcAft>
          <a:spcPct val="0"/>
        </a:spcAft>
        <a:defRPr sz="2800" b="1">
          <a:solidFill>
            <a:srgbClr val="006795"/>
          </a:solidFill>
          <a:latin typeface="Arial" charset="0"/>
          <a:cs typeface="Arial" charset="0"/>
        </a:defRPr>
      </a:lvl7pPr>
      <a:lvl8pPr marL="1371600" algn="l" rtl="0" fontAlgn="base">
        <a:lnSpc>
          <a:spcPct val="90000"/>
        </a:lnSpc>
        <a:spcBef>
          <a:spcPct val="0"/>
        </a:spcBef>
        <a:spcAft>
          <a:spcPct val="0"/>
        </a:spcAft>
        <a:defRPr sz="2800" b="1">
          <a:solidFill>
            <a:srgbClr val="006795"/>
          </a:solidFill>
          <a:latin typeface="Arial" charset="0"/>
          <a:cs typeface="Arial" charset="0"/>
        </a:defRPr>
      </a:lvl8pPr>
      <a:lvl9pPr marL="1828800" algn="l" rtl="0" fontAlgn="base">
        <a:lnSpc>
          <a:spcPct val="90000"/>
        </a:lnSpc>
        <a:spcBef>
          <a:spcPct val="0"/>
        </a:spcBef>
        <a:spcAft>
          <a:spcPct val="0"/>
        </a:spcAft>
        <a:defRPr sz="2800" b="1">
          <a:solidFill>
            <a:srgbClr val="006795"/>
          </a:solidFill>
          <a:latin typeface="Arial" charset="0"/>
          <a:cs typeface="Arial" charset="0"/>
        </a:defRPr>
      </a:lvl9pPr>
    </p:titleStyle>
    <p:bodyStyle>
      <a:lvl1pPr marL="228600" indent="-228600" algn="l" rtl="0" eaLnBrk="0" fontAlgn="base" hangingPunct="0">
        <a:lnSpc>
          <a:spcPct val="115000"/>
        </a:lnSpc>
        <a:spcBef>
          <a:spcPct val="40000"/>
        </a:spcBef>
        <a:spcAft>
          <a:spcPct val="0"/>
        </a:spcAft>
        <a:buClr>
          <a:srgbClr val="00B0F0"/>
        </a:buClr>
        <a:buFont typeface="Wingdings" panose="05000000000000000000" pitchFamily="2" charset="2"/>
        <a:buChar char="§"/>
        <a:defRPr sz="3200">
          <a:solidFill>
            <a:schemeClr val="tx1"/>
          </a:solidFill>
          <a:latin typeface="+mn-lt"/>
          <a:ea typeface="+mn-ea"/>
          <a:cs typeface="+mn-cs"/>
        </a:defRPr>
      </a:lvl1pPr>
      <a:lvl2pPr marL="571500" indent="-228600" algn="l" rtl="0" eaLnBrk="0" fontAlgn="base" hangingPunct="0">
        <a:lnSpc>
          <a:spcPct val="115000"/>
        </a:lnSpc>
        <a:spcBef>
          <a:spcPct val="40000"/>
        </a:spcBef>
        <a:spcAft>
          <a:spcPct val="15000"/>
        </a:spcAft>
        <a:buClr>
          <a:srgbClr val="00B0F0"/>
        </a:buClr>
        <a:buFont typeface="Wingdings" panose="05000000000000000000" pitchFamily="2" charset="2"/>
        <a:buChar char="§"/>
        <a:defRPr sz="1600">
          <a:solidFill>
            <a:schemeClr val="tx1"/>
          </a:solidFill>
          <a:latin typeface="+mn-lt"/>
          <a:cs typeface="+mn-cs"/>
        </a:defRPr>
      </a:lvl2pPr>
      <a:lvl3pPr marL="857250" indent="-171450" algn="l" rtl="0" eaLnBrk="0" fontAlgn="base" hangingPunct="0">
        <a:lnSpc>
          <a:spcPct val="115000"/>
        </a:lnSpc>
        <a:spcBef>
          <a:spcPct val="40000"/>
        </a:spcBef>
        <a:spcAft>
          <a:spcPct val="0"/>
        </a:spcAft>
        <a:buClr>
          <a:srgbClr val="00B0F0"/>
        </a:buClr>
        <a:buFont typeface="Arial" panose="020B0604020202020204" pitchFamily="34" charset="0"/>
        <a:buChar char="–"/>
        <a:defRPr sz="1600">
          <a:solidFill>
            <a:schemeClr val="tx1"/>
          </a:solidFill>
          <a:latin typeface="+mn-lt"/>
          <a:cs typeface="+mn-cs"/>
        </a:defRPr>
      </a:lvl3pPr>
      <a:lvl4pPr marL="1143000" indent="-171450" algn="l" rtl="0" eaLnBrk="0" fontAlgn="base" hangingPunct="0">
        <a:lnSpc>
          <a:spcPct val="115000"/>
        </a:lnSpc>
        <a:spcBef>
          <a:spcPct val="40000"/>
        </a:spcBef>
        <a:spcAft>
          <a:spcPct val="0"/>
        </a:spcAft>
        <a:buClr>
          <a:srgbClr val="00B0F0"/>
        </a:buClr>
        <a:buFont typeface="Arial" panose="020B0604020202020204" pitchFamily="34" charset="0"/>
        <a:buChar char="–"/>
        <a:defRPr sz="1600">
          <a:solidFill>
            <a:schemeClr val="tx1"/>
          </a:solidFill>
          <a:latin typeface="+mn-lt"/>
          <a:cs typeface="+mn-cs"/>
        </a:defRPr>
      </a:lvl4pPr>
      <a:lvl5pPr marL="1485900" indent="-171450" algn="l" rtl="0" eaLnBrk="0" fontAlgn="base" hangingPunct="0">
        <a:lnSpc>
          <a:spcPct val="115000"/>
        </a:lnSpc>
        <a:spcBef>
          <a:spcPct val="40000"/>
        </a:spcBef>
        <a:spcAft>
          <a:spcPct val="0"/>
        </a:spcAft>
        <a:buClr>
          <a:srgbClr val="00B0F0"/>
        </a:buClr>
        <a:buFont typeface="Arial" panose="020B0604020202020204" pitchFamily="34" charset="0"/>
        <a:buChar char="–"/>
        <a:defRPr sz="1600">
          <a:solidFill>
            <a:schemeClr val="tx1"/>
          </a:solidFill>
          <a:latin typeface="+mn-lt"/>
          <a:cs typeface="+mn-cs"/>
        </a:defRPr>
      </a:lvl5pPr>
      <a:lvl6pPr marL="1943100" indent="-171450" algn="l" rtl="0" fontAlgn="base">
        <a:lnSpc>
          <a:spcPct val="115000"/>
        </a:lnSpc>
        <a:spcBef>
          <a:spcPct val="40000"/>
        </a:spcBef>
        <a:spcAft>
          <a:spcPct val="0"/>
        </a:spcAft>
        <a:buClr>
          <a:srgbClr val="DD137B"/>
        </a:buClr>
        <a:buFont typeface="Arial" charset="0"/>
        <a:buChar char="–"/>
        <a:defRPr sz="1600">
          <a:solidFill>
            <a:schemeClr val="tx1"/>
          </a:solidFill>
          <a:latin typeface="+mn-lt"/>
          <a:cs typeface="+mn-cs"/>
        </a:defRPr>
      </a:lvl6pPr>
      <a:lvl7pPr marL="2400300" indent="-171450" algn="l" rtl="0" fontAlgn="base">
        <a:lnSpc>
          <a:spcPct val="115000"/>
        </a:lnSpc>
        <a:spcBef>
          <a:spcPct val="40000"/>
        </a:spcBef>
        <a:spcAft>
          <a:spcPct val="0"/>
        </a:spcAft>
        <a:buClr>
          <a:srgbClr val="DD137B"/>
        </a:buClr>
        <a:buFont typeface="Arial" charset="0"/>
        <a:buChar char="–"/>
        <a:defRPr sz="1600">
          <a:solidFill>
            <a:schemeClr val="tx1"/>
          </a:solidFill>
          <a:latin typeface="+mn-lt"/>
          <a:cs typeface="+mn-cs"/>
        </a:defRPr>
      </a:lvl7pPr>
      <a:lvl8pPr marL="2857500" indent="-171450" algn="l" rtl="0" fontAlgn="base">
        <a:lnSpc>
          <a:spcPct val="115000"/>
        </a:lnSpc>
        <a:spcBef>
          <a:spcPct val="40000"/>
        </a:spcBef>
        <a:spcAft>
          <a:spcPct val="0"/>
        </a:spcAft>
        <a:buClr>
          <a:srgbClr val="DD137B"/>
        </a:buClr>
        <a:buFont typeface="Arial" charset="0"/>
        <a:buChar char="–"/>
        <a:defRPr sz="1600">
          <a:solidFill>
            <a:schemeClr val="tx1"/>
          </a:solidFill>
          <a:latin typeface="+mn-lt"/>
          <a:cs typeface="+mn-cs"/>
        </a:defRPr>
      </a:lvl8pPr>
      <a:lvl9pPr marL="3314700" indent="-171450" algn="l" rtl="0" fontAlgn="base">
        <a:lnSpc>
          <a:spcPct val="115000"/>
        </a:lnSpc>
        <a:spcBef>
          <a:spcPct val="40000"/>
        </a:spcBef>
        <a:spcAft>
          <a:spcPct val="0"/>
        </a:spcAft>
        <a:buClr>
          <a:srgbClr val="DD137B"/>
        </a:buClr>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680" y="548640"/>
            <a:ext cx="11704320" cy="492443"/>
          </a:xfrm>
          <a:prstGeom prst="rect">
            <a:avLst/>
          </a:prstGeom>
        </p:spPr>
        <p:txBody>
          <a:bodyPr vert="horz" wrap="square" lIns="0" tIns="0" rIns="822960" bIns="0" rtlCol="0" anchor="t" anchorCtr="0">
            <a:spAutoFit/>
          </a:bodyPr>
          <a:lstStyle/>
          <a:p>
            <a:r>
              <a:rPr lang="en-US" dirty="0"/>
              <a:t>Click to add title</a:t>
            </a:r>
          </a:p>
        </p:txBody>
      </p:sp>
      <p:sp>
        <p:nvSpPr>
          <p:cNvPr id="3" name="Text Placeholder 2"/>
          <p:cNvSpPr>
            <a:spLocks noGrp="1"/>
          </p:cNvSpPr>
          <p:nvPr>
            <p:ph type="body" idx="1"/>
          </p:nvPr>
        </p:nvSpPr>
        <p:spPr>
          <a:xfrm>
            <a:off x="487680" y="1500613"/>
            <a:ext cx="11330111" cy="1957459"/>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5256" y="655149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prstClr val="black"/>
                </a:solidFill>
                <a:cs typeface="Arial"/>
              </a:rPr>
              <a:pPr defTabSz="609585"/>
              <a:t>‹#›</a:t>
            </a:fld>
            <a:endParaRPr lang="en-US" sz="1067" kern="0" spc="-40" dirty="0">
              <a:solidFill>
                <a:prstClr val="black"/>
              </a:solidFill>
              <a:cs typeface="Arial"/>
            </a:endParaRPr>
          </a:p>
        </p:txBody>
      </p:sp>
    </p:spTree>
    <p:extLst>
      <p:ext uri="{BB962C8B-B14F-4D97-AF65-F5344CB8AC3E}">
        <p14:creationId xmlns:p14="http://schemas.microsoft.com/office/powerpoint/2010/main" val="4245208446"/>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8" r:id="rId22"/>
    <p:sldLayoutId id="2147483909" r:id="rId23"/>
    <p:sldLayoutId id="2147483910" r:id="rId24"/>
    <p:sldLayoutId id="2147483911" r:id="rId25"/>
    <p:sldLayoutId id="2147483912" r:id="rId26"/>
    <p:sldLayoutId id="2147483913" r:id="rId27"/>
    <p:sldLayoutId id="2147483940" r:id="rId28"/>
    <p:sldLayoutId id="2147484050" r:id="rId29"/>
    <p:sldLayoutId id="2147484051" r:id="rId30"/>
    <p:sldLayoutId id="2147484052" r:id="rId31"/>
    <p:sldLayoutId id="2147484053" r:id="rId32"/>
    <p:sldLayoutId id="2147484054" r:id="rId33"/>
    <p:sldLayoutId id="2147484055" r:id="rId34"/>
    <p:sldLayoutId id="2147484056"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09585" rtl="0" eaLnBrk="1" latinLnBrk="0" hangingPunct="1">
        <a:spcBef>
          <a:spcPct val="0"/>
        </a:spcBef>
        <a:buNone/>
        <a:defRPr sz="3200" b="1" kern="0" spc="-40">
          <a:solidFill>
            <a:srgbClr val="009EE2"/>
          </a:solidFill>
          <a:latin typeface="+mj-lt"/>
          <a:ea typeface="+mj-ea"/>
          <a:cs typeface="+mj-cs"/>
        </a:defRPr>
      </a:lvl1pPr>
    </p:titleStyle>
    <p:bodyStyle>
      <a:lvl1pPr marL="302676" indent="-302676" algn="l" defTabSz="609585" rtl="0" eaLnBrk="1" latinLnBrk="0" hangingPunct="1">
        <a:spcBef>
          <a:spcPct val="20000"/>
        </a:spcBef>
        <a:buFont typeface="Arial" pitchFamily="34" charset="0"/>
        <a:buChar char="–"/>
        <a:defRPr sz="2800" kern="0" spc="-40">
          <a:solidFill>
            <a:schemeClr val="tx1"/>
          </a:solidFill>
          <a:latin typeface="Arial"/>
          <a:ea typeface="+mn-ea"/>
          <a:cs typeface="+mn-cs"/>
        </a:defRPr>
      </a:lvl1pPr>
      <a:lvl2pPr marL="687900" indent="-228594" algn="l" defTabSz="609585" rtl="0" eaLnBrk="1" latinLnBrk="0" hangingPunct="1">
        <a:spcBef>
          <a:spcPct val="20000"/>
        </a:spcBef>
        <a:buFont typeface="Arial" pitchFamily="34" charset="0"/>
        <a:buChar char="•"/>
        <a:defRPr sz="2400" kern="0" spc="-40">
          <a:solidFill>
            <a:schemeClr val="tx1"/>
          </a:solidFill>
          <a:latin typeface="Arial"/>
          <a:ea typeface="+mn-ea"/>
          <a:cs typeface="+mn-cs"/>
        </a:defRPr>
      </a:lvl2pPr>
      <a:lvl3pPr marL="1147205" indent="-230712" algn="l" defTabSz="609585" rtl="0" eaLnBrk="1" latinLnBrk="0" hangingPunct="1">
        <a:spcBef>
          <a:spcPct val="20000"/>
        </a:spcBef>
        <a:buFont typeface="Arial" pitchFamily="34" charset="0"/>
        <a:buChar char="–"/>
        <a:defRPr sz="2133" kern="0" spc="-40">
          <a:solidFill>
            <a:schemeClr val="tx1"/>
          </a:solidFill>
          <a:latin typeface="Arial"/>
          <a:ea typeface="+mn-ea"/>
          <a:cs typeface="+mn-cs"/>
        </a:defRPr>
      </a:lvl3pPr>
      <a:lvl4pPr marL="1447764" indent="-156629" algn="l" defTabSz="609585" rtl="0" eaLnBrk="1" latinLnBrk="0" hangingPunct="1">
        <a:spcBef>
          <a:spcPct val="20000"/>
        </a:spcBef>
        <a:buFont typeface="Arial" pitchFamily="34" charset="0"/>
        <a:buChar char="•"/>
        <a:defRPr sz="1867" kern="0" spc="-40">
          <a:solidFill>
            <a:schemeClr val="tx1"/>
          </a:solidFill>
          <a:latin typeface="Arial"/>
          <a:ea typeface="+mn-ea"/>
          <a:cs typeface="+mn-cs"/>
        </a:defRPr>
      </a:lvl4pPr>
      <a:lvl5pPr marL="1979035" indent="-228594" algn="l" defTabSz="609585" rtl="0" eaLnBrk="1" latinLnBrk="0" hangingPunct="1">
        <a:spcBef>
          <a:spcPct val="20000"/>
        </a:spcBef>
        <a:buFont typeface="Arial" pitchFamily="34" charset="0"/>
        <a:buChar char="–"/>
        <a:defRPr sz="1867" kern="0" spc="-4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391584" y="1202268"/>
            <a:ext cx="11190816" cy="4923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505385906"/>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Lst>
  <p:hf hdr="0" ftr="0" dt="0"/>
  <p:txStyles>
    <p:titleStyle>
      <a:lvl1pPr algn="l" defTabSz="457200" rtl="0" eaLnBrk="0" fontAlgn="base" hangingPunct="0">
        <a:spcBef>
          <a:spcPct val="0"/>
        </a:spcBef>
        <a:spcAft>
          <a:spcPct val="0"/>
        </a:spcAft>
        <a:defRPr sz="2800" kern="1200">
          <a:solidFill>
            <a:schemeClr val="accent1"/>
          </a:solidFill>
          <a:latin typeface="+mj-lt"/>
          <a:ea typeface="MS PGothic" panose="020B0600070205080204" pitchFamily="34" charset="-128"/>
          <a:cs typeface="+mj-cs"/>
        </a:defRPr>
      </a:lvl1pPr>
      <a:lvl2pPr algn="l" defTabSz="457200" rtl="0" eaLnBrk="0" fontAlgn="base" hangingPunct="0">
        <a:spcBef>
          <a:spcPct val="0"/>
        </a:spcBef>
        <a:spcAft>
          <a:spcPct val="0"/>
        </a:spcAft>
        <a:defRPr sz="2800">
          <a:solidFill>
            <a:schemeClr val="accent1"/>
          </a:solidFill>
          <a:latin typeface="Arial" panose="020B0604020202020204" pitchFamily="34" charset="0"/>
          <a:ea typeface="MS PGothic" panose="020B0600070205080204" pitchFamily="34" charset="-128"/>
        </a:defRPr>
      </a:lvl2pPr>
      <a:lvl3pPr algn="l" defTabSz="457200" rtl="0" eaLnBrk="0" fontAlgn="base" hangingPunct="0">
        <a:spcBef>
          <a:spcPct val="0"/>
        </a:spcBef>
        <a:spcAft>
          <a:spcPct val="0"/>
        </a:spcAft>
        <a:defRPr sz="2800">
          <a:solidFill>
            <a:schemeClr val="accent1"/>
          </a:solidFill>
          <a:latin typeface="Arial" panose="020B0604020202020204" pitchFamily="34" charset="0"/>
          <a:ea typeface="MS PGothic" panose="020B0600070205080204" pitchFamily="34" charset="-128"/>
        </a:defRPr>
      </a:lvl3pPr>
      <a:lvl4pPr algn="l" defTabSz="457200" rtl="0" eaLnBrk="0" fontAlgn="base" hangingPunct="0">
        <a:spcBef>
          <a:spcPct val="0"/>
        </a:spcBef>
        <a:spcAft>
          <a:spcPct val="0"/>
        </a:spcAft>
        <a:defRPr sz="2800">
          <a:solidFill>
            <a:schemeClr val="accent1"/>
          </a:solidFill>
          <a:latin typeface="Arial" panose="020B0604020202020204" pitchFamily="34" charset="0"/>
          <a:ea typeface="MS PGothic" panose="020B0600070205080204" pitchFamily="34" charset="-128"/>
        </a:defRPr>
      </a:lvl4pPr>
      <a:lvl5pPr algn="l" defTabSz="457200" rtl="0" eaLnBrk="0" fontAlgn="base" hangingPunct="0">
        <a:spcBef>
          <a:spcPct val="0"/>
        </a:spcBef>
        <a:spcAft>
          <a:spcPct val="0"/>
        </a:spcAft>
        <a:defRPr sz="2800">
          <a:solidFill>
            <a:schemeClr val="accent1"/>
          </a:solidFill>
          <a:latin typeface="Arial" panose="020B0604020202020204" pitchFamily="34" charset="0"/>
          <a:ea typeface="MS PGothic" panose="020B0600070205080204" pitchFamily="34" charset="-128"/>
        </a:defRPr>
      </a:lvl5pPr>
      <a:lvl6pPr marL="457200" algn="l" defTabSz="457200" rtl="0" fontAlgn="base">
        <a:spcBef>
          <a:spcPct val="0"/>
        </a:spcBef>
        <a:spcAft>
          <a:spcPct val="0"/>
        </a:spcAft>
        <a:defRPr sz="2800">
          <a:solidFill>
            <a:schemeClr val="accent1"/>
          </a:solidFill>
          <a:latin typeface="Arial" panose="020B0604020202020204" pitchFamily="34" charset="0"/>
        </a:defRPr>
      </a:lvl6pPr>
      <a:lvl7pPr marL="914400" algn="l" defTabSz="457200" rtl="0" fontAlgn="base">
        <a:spcBef>
          <a:spcPct val="0"/>
        </a:spcBef>
        <a:spcAft>
          <a:spcPct val="0"/>
        </a:spcAft>
        <a:defRPr sz="2800">
          <a:solidFill>
            <a:schemeClr val="accent1"/>
          </a:solidFill>
          <a:latin typeface="Arial" panose="020B0604020202020204" pitchFamily="34" charset="0"/>
        </a:defRPr>
      </a:lvl7pPr>
      <a:lvl8pPr marL="1371600" algn="l" defTabSz="457200" rtl="0" fontAlgn="base">
        <a:spcBef>
          <a:spcPct val="0"/>
        </a:spcBef>
        <a:spcAft>
          <a:spcPct val="0"/>
        </a:spcAft>
        <a:defRPr sz="2800">
          <a:solidFill>
            <a:schemeClr val="accent1"/>
          </a:solidFill>
          <a:latin typeface="Arial" panose="020B0604020202020204" pitchFamily="34" charset="0"/>
        </a:defRPr>
      </a:lvl8pPr>
      <a:lvl9pPr marL="1828800" algn="l" defTabSz="457200" rtl="0" fontAlgn="base">
        <a:spcBef>
          <a:spcPct val="0"/>
        </a:spcBef>
        <a:spcAft>
          <a:spcPct val="0"/>
        </a:spcAft>
        <a:defRPr sz="2800">
          <a:solidFill>
            <a:schemeClr val="accent1"/>
          </a:solidFill>
          <a:latin typeface="Arial" panose="020B0604020202020204" pitchFamily="34" charset="0"/>
        </a:defRPr>
      </a:lvl9pPr>
    </p:titleStyle>
    <p:bodyStyle>
      <a:lvl1pPr marL="180975" indent="-180975" algn="l" defTabSz="457200" rtl="0" eaLnBrk="0" fontAlgn="base" hangingPunct="0">
        <a:spcBef>
          <a:spcPts val="600"/>
        </a:spcBef>
        <a:spcAft>
          <a:spcPct val="0"/>
        </a:spcAft>
        <a:buClr>
          <a:schemeClr val="accent1"/>
        </a:buClr>
        <a:buFont typeface="Arial" panose="020B0604020202020204" pitchFamily="34" charset="0"/>
        <a:buChar char="•"/>
        <a:defRPr sz="2000" kern="1200">
          <a:solidFill>
            <a:srgbClr val="777677"/>
          </a:solidFill>
          <a:latin typeface="+mn-lt"/>
          <a:ea typeface="MS PGothic" panose="020B0600070205080204" pitchFamily="34" charset="-128"/>
          <a:cs typeface="+mn-cs"/>
        </a:defRPr>
      </a:lvl1pPr>
      <a:lvl2pPr marL="420688" indent="-180975" algn="l" defTabSz="457200" rtl="0" eaLnBrk="0" fontAlgn="base" hangingPunct="0">
        <a:spcBef>
          <a:spcPts val="600"/>
        </a:spcBef>
        <a:spcAft>
          <a:spcPct val="0"/>
        </a:spcAft>
        <a:buFont typeface="Arial" panose="020B0604020202020204" pitchFamily="34" charset="0"/>
        <a:buChar char="–"/>
        <a:defRPr kern="1200">
          <a:solidFill>
            <a:srgbClr val="777677"/>
          </a:solidFill>
          <a:latin typeface="+mn-lt"/>
          <a:ea typeface="MS PGothic" panose="020B0600070205080204" pitchFamily="34" charset="-128"/>
          <a:cs typeface="+mn-cs"/>
        </a:defRPr>
      </a:lvl2pPr>
      <a:lvl3pPr marL="593725" indent="-173038" algn="l" defTabSz="457200" rtl="0" eaLnBrk="0" fontAlgn="base" hangingPunct="0">
        <a:spcBef>
          <a:spcPts val="600"/>
        </a:spcBef>
        <a:spcAft>
          <a:spcPct val="0"/>
        </a:spcAft>
        <a:buFont typeface="Arial" panose="020B0604020202020204" pitchFamily="34" charset="0"/>
        <a:buChar char="•"/>
        <a:defRPr sz="1600" kern="1200">
          <a:solidFill>
            <a:schemeClr val="accent2"/>
          </a:solidFill>
          <a:latin typeface="+mn-lt"/>
          <a:ea typeface="MS PGothic" panose="020B0600070205080204" pitchFamily="34" charset="-128"/>
          <a:cs typeface="+mn-cs"/>
        </a:defRPr>
      </a:lvl3pPr>
      <a:lvl4pPr marL="893763" indent="-300038" algn="l" defTabSz="457200" rtl="0" eaLnBrk="0" fontAlgn="base" hangingPunct="0">
        <a:spcBef>
          <a:spcPts val="600"/>
        </a:spcBef>
        <a:spcAft>
          <a:spcPct val="0"/>
        </a:spcAft>
        <a:buFont typeface="Arial" panose="020B0604020202020204" pitchFamily="34" charset="0"/>
        <a:buChar char="–"/>
        <a:defRPr sz="1400" kern="1200">
          <a:solidFill>
            <a:schemeClr val="accent2"/>
          </a:solidFill>
          <a:latin typeface="+mn-lt"/>
          <a:ea typeface="MS PGothic" panose="020B0600070205080204" pitchFamily="34" charset="-128"/>
          <a:cs typeface="+mn-cs"/>
        </a:defRPr>
      </a:lvl4pPr>
      <a:lvl5pPr marL="1074738" indent="-180975" algn="l" defTabSz="457200" rtl="0" eaLnBrk="0" fontAlgn="base" hangingPunct="0">
        <a:spcBef>
          <a:spcPts val="600"/>
        </a:spcBef>
        <a:spcAft>
          <a:spcPct val="0"/>
        </a:spcAft>
        <a:buFont typeface="Arial" panose="020B0604020202020204" pitchFamily="34" charset="0"/>
        <a:buChar char="»"/>
        <a:defRPr sz="1400" kern="1200">
          <a:solidFill>
            <a:schemeClr val="accent2"/>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437448"/>
            <a:ext cx="12192000" cy="420551"/>
          </a:xfrm>
          <a:prstGeom prst="rect">
            <a:avLst/>
          </a:prstGeom>
          <a:solidFill>
            <a:srgbClr val="05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50000"/>
              </a:lnSpc>
              <a:buFont typeface="Arial" panose="020B0604020202020204" pitchFamily="34" charset="0"/>
              <a:buNone/>
            </a:pPr>
            <a:endParaRPr lang="en-US" sz="1600" b="1" dirty="0">
              <a:solidFill>
                <a:schemeClr val="tx1">
                  <a:lumMod val="90000"/>
                  <a:lumOff val="10000"/>
                </a:schemeClr>
              </a:solidFill>
            </a:endParaRPr>
          </a:p>
        </p:txBody>
      </p:sp>
      <p:sp>
        <p:nvSpPr>
          <p:cNvPr id="2050" name="Text Placeholder 2"/>
          <p:cNvSpPr>
            <a:spLocks noGrp="1"/>
          </p:cNvSpPr>
          <p:nvPr>
            <p:ph type="body" idx="1"/>
          </p:nvPr>
        </p:nvSpPr>
        <p:spPr bwMode="auto">
          <a:xfrm>
            <a:off x="463296" y="861034"/>
            <a:ext cx="11226800" cy="544285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5"/>
          <p:cNvSpPr txBox="1">
            <a:spLocks/>
          </p:cNvSpPr>
          <p:nvPr userDrawn="1"/>
        </p:nvSpPr>
        <p:spPr>
          <a:xfrm>
            <a:off x="11588635" y="4870078"/>
            <a:ext cx="3024000" cy="874507"/>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fontAlgn="base">
              <a:spcBef>
                <a:spcPct val="0"/>
              </a:spcBef>
              <a:spcAft>
                <a:spcPct val="0"/>
              </a:spcAft>
              <a:defRPr/>
            </a:pPr>
            <a:endParaRPr lang="en-US" sz="950" b="1" dirty="0">
              <a:solidFill>
                <a:srgbClr val="191919">
                  <a:lumMod val="50000"/>
                  <a:lumOff val="50000"/>
                </a:srgbClr>
              </a:solidFill>
            </a:endParaRPr>
          </a:p>
        </p:txBody>
      </p:sp>
      <p:sp>
        <p:nvSpPr>
          <p:cNvPr id="2" name="Title Placeholder 1"/>
          <p:cNvSpPr>
            <a:spLocks noGrp="1"/>
          </p:cNvSpPr>
          <p:nvPr>
            <p:ph type="title"/>
          </p:nvPr>
        </p:nvSpPr>
        <p:spPr>
          <a:xfrm>
            <a:off x="463296" y="302020"/>
            <a:ext cx="9892732" cy="393738"/>
          </a:xfrm>
          <a:prstGeom prst="rect">
            <a:avLst/>
          </a:prstGeom>
        </p:spPr>
        <p:txBody>
          <a:bodyPr vert="horz" lIns="91440" tIns="45720" rIns="91440" bIns="45720" rtlCol="0" anchor="ctr">
            <a:noAutofit/>
          </a:bodyPr>
          <a:lstStyle/>
          <a:p>
            <a:r>
              <a:rPr lang="en-US" dirty="0"/>
              <a:t>Click to edit Master title style</a:t>
            </a:r>
            <a:endParaRPr lang="es-ES" dirty="0"/>
          </a:p>
        </p:txBody>
      </p:sp>
      <p:sp>
        <p:nvSpPr>
          <p:cNvPr id="4" name="Footer Placeholder 3"/>
          <p:cNvSpPr>
            <a:spLocks noGrp="1"/>
          </p:cNvSpPr>
          <p:nvPr>
            <p:ph type="ftr" sz="quarter" idx="3"/>
          </p:nvPr>
        </p:nvSpPr>
        <p:spPr>
          <a:xfrm>
            <a:off x="4038600" y="6496204"/>
            <a:ext cx="4114800" cy="288000"/>
          </a:xfrm>
          <a:prstGeom prst="rect">
            <a:avLst/>
          </a:prstGeom>
        </p:spPr>
        <p:txBody>
          <a:bodyPr vert="horz" lIns="91440" tIns="45720" rIns="91440" bIns="45720" rtlCol="0" anchor="ctr"/>
          <a:lstStyle>
            <a:lvl1pPr algn="ctr">
              <a:defRPr sz="1000">
                <a:solidFill>
                  <a:schemeClr val="bg1"/>
                </a:solidFill>
              </a:defRPr>
            </a:lvl1pPr>
          </a:lstStyle>
          <a:p>
            <a:r>
              <a:rPr lang="en-US" dirty="0"/>
              <a:t>l</a:t>
            </a:r>
          </a:p>
        </p:txBody>
      </p:sp>
      <p:sp>
        <p:nvSpPr>
          <p:cNvPr id="5" name="Slide Number Placeholder 4"/>
          <p:cNvSpPr>
            <a:spLocks noGrp="1"/>
          </p:cNvSpPr>
          <p:nvPr>
            <p:ph type="sldNum" sz="quarter" idx="4"/>
          </p:nvPr>
        </p:nvSpPr>
        <p:spPr>
          <a:xfrm>
            <a:off x="463296" y="6480993"/>
            <a:ext cx="2743200" cy="288000"/>
          </a:xfrm>
          <a:prstGeom prst="rect">
            <a:avLst/>
          </a:prstGeom>
        </p:spPr>
        <p:txBody>
          <a:bodyPr vert="horz" lIns="91440" tIns="45720" rIns="91440" bIns="45720" rtlCol="0" anchor="ctr"/>
          <a:lstStyle>
            <a:lvl1pPr algn="l">
              <a:defRPr sz="1000">
                <a:solidFill>
                  <a:schemeClr val="bg1"/>
                </a:solidFill>
              </a:defRPr>
            </a:lvl1pPr>
          </a:lstStyle>
          <a:p>
            <a:fld id="{6CF704F3-BC25-467A-AA95-C05652B77AD6}" type="slidenum">
              <a:rPr lang="es-ES" smtClean="0"/>
              <a:pPr/>
              <a:t>‹#›</a:t>
            </a:fld>
            <a:endParaRPr lang="es-ES"/>
          </a:p>
        </p:txBody>
      </p:sp>
      <p:pic>
        <p:nvPicPr>
          <p:cNvPr id="8" name="Picture 7"/>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11216286" y="6511727"/>
            <a:ext cx="652516" cy="285476"/>
          </a:xfrm>
          <a:prstGeom prst="rect">
            <a:avLst/>
          </a:prstGeom>
        </p:spPr>
      </p:pic>
      <p:pic>
        <p:nvPicPr>
          <p:cNvPr id="10" name="Picture 9"/>
          <p:cNvPicPr>
            <a:picLocks noChangeAspect="1"/>
          </p:cNvPicPr>
          <p:nvPr userDrawn="1"/>
        </p:nvPicPr>
        <p:blipFill>
          <a:blip r:embed="rId13"/>
          <a:stretch>
            <a:fillRect/>
          </a:stretch>
        </p:blipFill>
        <p:spPr>
          <a:xfrm>
            <a:off x="10588206" y="168171"/>
            <a:ext cx="1603794" cy="483497"/>
          </a:xfrm>
          <a:prstGeom prst="rect">
            <a:avLst/>
          </a:prstGeom>
        </p:spPr>
      </p:pic>
    </p:spTree>
    <p:extLst>
      <p:ext uri="{BB962C8B-B14F-4D97-AF65-F5344CB8AC3E}">
        <p14:creationId xmlns:p14="http://schemas.microsoft.com/office/powerpoint/2010/main" val="2274891733"/>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2" r:id="rId10"/>
  </p:sldLayoutIdLst>
  <p:hf hdr="0" dt="0"/>
  <p:txStyles>
    <p:titleStyle>
      <a:lvl1pPr algn="l" rtl="0" eaLnBrk="0" fontAlgn="base" hangingPunct="0">
        <a:lnSpc>
          <a:spcPct val="90000"/>
        </a:lnSpc>
        <a:spcBef>
          <a:spcPct val="0"/>
        </a:spcBef>
        <a:spcAft>
          <a:spcPct val="0"/>
        </a:spcAft>
        <a:defRPr sz="2400" kern="1200">
          <a:solidFill>
            <a:schemeClr val="tx1"/>
          </a:solidFill>
          <a:latin typeface="+mj-lt"/>
          <a:ea typeface="MS PGothic" pitchFamily="34" charset="-128"/>
          <a:cs typeface="+mj-cs"/>
        </a:defRPr>
      </a:lvl1pPr>
      <a:lvl2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2pPr>
      <a:lvl3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3pPr>
      <a:lvl4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4pPr>
      <a:lvl5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5pPr>
      <a:lvl6pPr marL="457200" algn="l" rtl="0" fontAlgn="base">
        <a:lnSpc>
          <a:spcPct val="90000"/>
        </a:lnSpc>
        <a:spcBef>
          <a:spcPct val="0"/>
        </a:spcBef>
        <a:spcAft>
          <a:spcPct val="0"/>
        </a:spcAft>
        <a:defRPr sz="2800">
          <a:solidFill>
            <a:schemeClr val="tx1"/>
          </a:solidFill>
          <a:latin typeface="Arial" pitchFamily="34" charset="0"/>
        </a:defRPr>
      </a:lvl6pPr>
      <a:lvl7pPr marL="914400" algn="l" rtl="0" fontAlgn="base">
        <a:lnSpc>
          <a:spcPct val="90000"/>
        </a:lnSpc>
        <a:spcBef>
          <a:spcPct val="0"/>
        </a:spcBef>
        <a:spcAft>
          <a:spcPct val="0"/>
        </a:spcAft>
        <a:defRPr sz="2800">
          <a:solidFill>
            <a:schemeClr val="tx1"/>
          </a:solidFill>
          <a:latin typeface="Arial" pitchFamily="34" charset="0"/>
        </a:defRPr>
      </a:lvl7pPr>
      <a:lvl8pPr marL="1371600" algn="l" rtl="0" fontAlgn="base">
        <a:lnSpc>
          <a:spcPct val="90000"/>
        </a:lnSpc>
        <a:spcBef>
          <a:spcPct val="0"/>
        </a:spcBef>
        <a:spcAft>
          <a:spcPct val="0"/>
        </a:spcAft>
        <a:defRPr sz="2800">
          <a:solidFill>
            <a:schemeClr val="tx1"/>
          </a:solidFill>
          <a:latin typeface="Arial" pitchFamily="34" charset="0"/>
        </a:defRPr>
      </a:lvl8pPr>
      <a:lvl9pPr marL="1828800" algn="l" rtl="0" fontAlgn="base">
        <a:lnSpc>
          <a:spcPct val="90000"/>
        </a:lnSpc>
        <a:spcBef>
          <a:spcPct val="0"/>
        </a:spcBef>
        <a:spcAft>
          <a:spcPct val="0"/>
        </a:spcAft>
        <a:defRPr sz="2800">
          <a:solidFill>
            <a:schemeClr val="tx1"/>
          </a:solidFill>
          <a:latin typeface="Arial" pitchFamily="34" charset="0"/>
        </a:defRPr>
      </a:lvl9pPr>
    </p:titleStyle>
    <p:bodyStyle>
      <a:lvl1pPr marL="228600" indent="-228600" algn="l" rtl="0" eaLnBrk="0" fontAlgn="base" hangingPunct="0">
        <a:spcBef>
          <a:spcPts val="900"/>
        </a:spcBef>
        <a:spcAft>
          <a:spcPct val="0"/>
        </a:spcAft>
        <a:buFont typeface="Wingdings" pitchFamily="2" charset="2"/>
        <a:buChar char="§"/>
        <a:defRPr lang="en-US" sz="2000" kern="1200" dirty="0" smtClean="0">
          <a:solidFill>
            <a:schemeClr val="tx2"/>
          </a:solidFill>
          <a:latin typeface="+mn-lt"/>
          <a:ea typeface="MS PGothic" pitchFamily="34" charset="-128"/>
          <a:cs typeface="+mn-cs"/>
        </a:defRPr>
      </a:lvl1pPr>
      <a:lvl2pPr marL="457200" indent="-228600" algn="l" rtl="0" eaLnBrk="0" fontAlgn="base" hangingPunct="0">
        <a:spcBef>
          <a:spcPct val="0"/>
        </a:spcBef>
        <a:spcAft>
          <a:spcPct val="0"/>
        </a:spcAft>
        <a:buFont typeface="Arial" pitchFamily="34" charset="0"/>
        <a:buChar char="–"/>
        <a:defRPr lang="en-US" sz="1800" kern="1200" dirty="0" smtClean="0">
          <a:solidFill>
            <a:schemeClr val="tx2"/>
          </a:solidFill>
          <a:latin typeface="+mn-lt"/>
          <a:ea typeface="MS PGothic" pitchFamily="34" charset="-128"/>
          <a:cs typeface="+mn-cs"/>
        </a:defRPr>
      </a:lvl2pPr>
      <a:lvl3pPr marL="685800" indent="-228600" algn="l" rtl="0" eaLnBrk="0" fontAlgn="base" hangingPunct="0">
        <a:spcBef>
          <a:spcPct val="0"/>
        </a:spcBef>
        <a:spcAft>
          <a:spcPct val="0"/>
        </a:spcAft>
        <a:buFont typeface="Wingdings" pitchFamily="2" charset="2"/>
        <a:buChar char="§"/>
        <a:defRPr lang="en-US" sz="1600" kern="1200" dirty="0" smtClean="0">
          <a:solidFill>
            <a:schemeClr val="tx2"/>
          </a:solidFill>
          <a:latin typeface="+mn-lt"/>
          <a:ea typeface="MS PGothic" pitchFamily="34" charset="-128"/>
          <a:cs typeface="+mn-cs"/>
        </a:defRPr>
      </a:lvl3pPr>
      <a:lvl4pPr marL="892175" indent="-228600" algn="l" rtl="0" eaLnBrk="0" fontAlgn="base" hangingPunct="0">
        <a:spcBef>
          <a:spcPct val="20000"/>
        </a:spcBef>
        <a:spcAft>
          <a:spcPct val="0"/>
        </a:spcAft>
        <a:buFont typeface="Arial" panose="020B0604020202020204" pitchFamily="34" charset="0"/>
        <a:buChar char="•"/>
        <a:defRPr lang="en-US" sz="1400" kern="1200" baseline="0" dirty="0" smtClean="0">
          <a:solidFill>
            <a:schemeClr val="tx2"/>
          </a:solidFill>
          <a:latin typeface="+mn-lt"/>
          <a:ea typeface="MS PGothic" pitchFamily="34" charset="-128"/>
          <a:cs typeface="+mn-cs"/>
        </a:defRPr>
      </a:lvl4pPr>
      <a:lvl5pPr marL="1076325" indent="-228600" algn="l" rtl="0" eaLnBrk="0" fontAlgn="base" hangingPunct="0">
        <a:spcBef>
          <a:spcPct val="20000"/>
        </a:spcBef>
        <a:spcAft>
          <a:spcPct val="0"/>
        </a:spcAft>
        <a:buFont typeface="Arial" pitchFamily="34" charset="0"/>
        <a:buChar char="»"/>
        <a:defRPr lang="en-US" sz="1200" kern="1200" dirty="0" smtClean="0">
          <a:solidFill>
            <a:schemeClr val="tx2"/>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1506" name="Title Placeholder 1"/>
          <p:cNvSpPr>
            <a:spLocks noGrp="1"/>
          </p:cNvSpPr>
          <p:nvPr>
            <p:ph type="title"/>
          </p:nvPr>
        </p:nvSpPr>
        <p:spPr bwMode="auto">
          <a:xfrm>
            <a:off x="609600" y="914400"/>
            <a:ext cx="10972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34267" rIns="68536" bIns="34267" numCol="1" anchor="t" anchorCtr="0" compatLnSpc="1">
            <a:prstTxWarp prst="textNoShape">
              <a:avLst/>
            </a:prstTxWarp>
          </a:bodyPr>
          <a:lstStyle/>
          <a:p>
            <a:pPr lvl="0"/>
            <a:r>
              <a:rPr lang="en-US" altLang="en-US"/>
              <a:t>Click to edit Master title style</a:t>
            </a:r>
          </a:p>
        </p:txBody>
      </p:sp>
      <p:sp>
        <p:nvSpPr>
          <p:cNvPr id="21507" name="Text Placeholder 2"/>
          <p:cNvSpPr>
            <a:spLocks noGrp="1"/>
          </p:cNvSpPr>
          <p:nvPr>
            <p:ph type="body" idx="1"/>
          </p:nvPr>
        </p:nvSpPr>
        <p:spPr bwMode="auto">
          <a:xfrm>
            <a:off x="609600" y="1752600"/>
            <a:ext cx="10972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8536" tIns="34267" rIns="68536" bIns="34267" numCol="1" anchor="ctr"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21508" name="Picture 5"/>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0972800" y="423333"/>
            <a:ext cx="609600" cy="186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6"/>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609600" y="440267"/>
            <a:ext cx="1625600" cy="1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Line 7"/>
          <p:cNvSpPr>
            <a:spLocks noChangeShapeType="1"/>
          </p:cNvSpPr>
          <p:nvPr userDrawn="1"/>
        </p:nvSpPr>
        <p:spPr bwMode="auto">
          <a:xfrm>
            <a:off x="609600" y="838200"/>
            <a:ext cx="10972800" cy="0"/>
          </a:xfrm>
          <a:prstGeom prst="line">
            <a:avLst/>
          </a:prstGeom>
          <a:noFill/>
          <a:ln w="9360" cap="sq">
            <a:solidFill>
              <a:srgbClr val="00B2F2"/>
            </a:solidFill>
            <a:miter lim="800000"/>
            <a:headEnd/>
            <a:tailEnd/>
          </a:ln>
          <a:extLst>
            <a:ext uri="{909E8E84-426E-40DD-AFC4-6F175D3DCCD1}">
              <a14:hiddenFill xmlns:a14="http://schemas.microsoft.com/office/drawing/2010/main">
                <a:noFill/>
              </a14:hiddenFill>
            </a:ext>
          </a:extLst>
        </p:spPr>
        <p:txBody>
          <a:bodyPr lIns="91381" tIns="45689" rIns="91381" bIns="45689"/>
          <a:lstStyle/>
          <a:p>
            <a:endParaRPr lang="en-US" sz="2400"/>
          </a:p>
        </p:txBody>
      </p:sp>
      <p:sp>
        <p:nvSpPr>
          <p:cNvPr id="10" name="Date Placeholder 3"/>
          <p:cNvSpPr txBox="1">
            <a:spLocks/>
          </p:cNvSpPr>
          <p:nvPr userDrawn="1"/>
        </p:nvSpPr>
        <p:spPr>
          <a:xfrm>
            <a:off x="8737600" y="6553200"/>
            <a:ext cx="2844800" cy="169333"/>
          </a:xfrm>
          <a:prstGeom prst="rect">
            <a:avLst/>
          </a:prstGeom>
        </p:spPr>
        <p:txBody>
          <a:bodyPr lIns="91381" tIns="45689" rIns="91381" bIns="45689" anchor="ctr"/>
          <a:lstStyle>
            <a:lvl1pPr defTabSz="457200" eaLnBrk="0" hangingPunct="0">
              <a:defRPr sz="2400">
                <a:solidFill>
                  <a:schemeClr val="tx1"/>
                </a:solidFill>
                <a:latin typeface="Arial" charset="0"/>
                <a:ea typeface="ＭＳ Ｐゴシック" charset="-128"/>
              </a:defRPr>
            </a:lvl1pPr>
            <a:lvl2pPr marL="742950" indent="-285750" defTabSz="457200" eaLnBrk="0" hangingPunct="0">
              <a:defRPr sz="2400">
                <a:solidFill>
                  <a:schemeClr val="tx1"/>
                </a:solidFill>
                <a:latin typeface="Arial" charset="0"/>
                <a:ea typeface="ＭＳ Ｐゴシック" charset="-128"/>
              </a:defRPr>
            </a:lvl2pPr>
            <a:lvl3pPr marL="1143000" indent="-228600" defTabSz="457200" eaLnBrk="0" hangingPunct="0">
              <a:defRPr sz="2400">
                <a:solidFill>
                  <a:schemeClr val="tx1"/>
                </a:solidFill>
                <a:latin typeface="Arial" charset="0"/>
                <a:ea typeface="ＭＳ Ｐゴシック" charset="-128"/>
              </a:defRPr>
            </a:lvl3pPr>
            <a:lvl4pPr marL="1600200" indent="-228600" defTabSz="457200" eaLnBrk="0" hangingPunct="0">
              <a:defRPr sz="2400">
                <a:solidFill>
                  <a:schemeClr val="tx1"/>
                </a:solidFill>
                <a:latin typeface="Arial" charset="0"/>
                <a:ea typeface="ＭＳ Ｐゴシック" charset="-128"/>
              </a:defRPr>
            </a:lvl4pPr>
            <a:lvl5pPr marL="2057400" indent="-228600" defTabSz="4572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buClr>
                <a:srgbClr val="000000"/>
              </a:buClr>
              <a:buSzPct val="100000"/>
              <a:buFont typeface="Times New Roman" charset="0"/>
              <a:buNone/>
              <a:defRPr/>
            </a:pPr>
            <a:fld id="{93D466B5-3B5A-6C4B-89D2-E6ECFC035561}" type="slidenum">
              <a:rPr lang="en-US" altLang="en-US" sz="933" smtClean="0">
                <a:solidFill>
                  <a:srgbClr val="FFFFFF"/>
                </a:solidFill>
                <a:ea typeface="ヒラギノ角ゴ Pro W3" charset="-128"/>
              </a:rPr>
              <a:pPr algn="r" eaLnBrk="1" hangingPunct="1">
                <a:buClr>
                  <a:srgbClr val="000000"/>
                </a:buClr>
                <a:buSzPct val="100000"/>
                <a:buFont typeface="Times New Roman" charset="0"/>
                <a:buNone/>
                <a:defRPr/>
              </a:pPr>
              <a:t>‹#›</a:t>
            </a:fld>
            <a:endParaRPr lang="en-US" altLang="en-US" sz="933">
              <a:solidFill>
                <a:srgbClr val="FFFFFF"/>
              </a:solidFill>
              <a:ea typeface="ヒラギノ角ゴ Pro W3" charset="-128"/>
            </a:endParaRPr>
          </a:p>
        </p:txBody>
      </p:sp>
    </p:spTree>
    <p:extLst>
      <p:ext uri="{BB962C8B-B14F-4D97-AF65-F5344CB8AC3E}">
        <p14:creationId xmlns:p14="http://schemas.microsoft.com/office/powerpoint/2010/main" val="1083217551"/>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Lst>
  <p:transition spd="med">
    <p:fade/>
  </p:transition>
  <p:hf hdr="0"/>
  <p:txStyles>
    <p:titleStyle>
      <a:lvl1pPr algn="l" defTabSz="455073" rtl="0" eaLnBrk="0" fontAlgn="base" hangingPunct="0">
        <a:spcBef>
          <a:spcPct val="0"/>
        </a:spcBef>
        <a:spcAft>
          <a:spcPct val="0"/>
        </a:spcAft>
        <a:defRPr sz="2000" kern="1200">
          <a:solidFill>
            <a:schemeClr val="bg1"/>
          </a:solidFill>
          <a:latin typeface="Century Gothic"/>
          <a:ea typeface="ＭＳ Ｐゴシック" charset="-128"/>
          <a:cs typeface="Century Gothic"/>
        </a:defRPr>
      </a:lvl1pPr>
      <a:lvl2pPr algn="l" defTabSz="455073" rtl="0" eaLnBrk="0" fontAlgn="base" hangingPunct="0">
        <a:spcBef>
          <a:spcPct val="0"/>
        </a:spcBef>
        <a:spcAft>
          <a:spcPct val="0"/>
        </a:spcAft>
        <a:defRPr sz="2000">
          <a:solidFill>
            <a:schemeClr val="bg1"/>
          </a:solidFill>
          <a:latin typeface="Century Gothic" charset="0"/>
          <a:ea typeface="ＭＳ Ｐゴシック" charset="-128"/>
          <a:cs typeface="Century Gothic" charset="0"/>
        </a:defRPr>
      </a:lvl2pPr>
      <a:lvl3pPr algn="l" defTabSz="455073" rtl="0" eaLnBrk="0" fontAlgn="base" hangingPunct="0">
        <a:spcBef>
          <a:spcPct val="0"/>
        </a:spcBef>
        <a:spcAft>
          <a:spcPct val="0"/>
        </a:spcAft>
        <a:defRPr sz="2000">
          <a:solidFill>
            <a:schemeClr val="bg1"/>
          </a:solidFill>
          <a:latin typeface="Century Gothic" charset="0"/>
          <a:ea typeface="ＭＳ Ｐゴシック" charset="-128"/>
          <a:cs typeface="Century Gothic" charset="0"/>
        </a:defRPr>
      </a:lvl3pPr>
      <a:lvl4pPr algn="l" defTabSz="455073" rtl="0" eaLnBrk="0" fontAlgn="base" hangingPunct="0">
        <a:spcBef>
          <a:spcPct val="0"/>
        </a:spcBef>
        <a:spcAft>
          <a:spcPct val="0"/>
        </a:spcAft>
        <a:defRPr sz="2000">
          <a:solidFill>
            <a:schemeClr val="bg1"/>
          </a:solidFill>
          <a:latin typeface="Century Gothic" charset="0"/>
          <a:ea typeface="ＭＳ Ｐゴシック" charset="-128"/>
          <a:cs typeface="Century Gothic" charset="0"/>
        </a:defRPr>
      </a:lvl4pPr>
      <a:lvl5pPr algn="l" defTabSz="455073" rtl="0" eaLnBrk="0" fontAlgn="base" hangingPunct="0">
        <a:spcBef>
          <a:spcPct val="0"/>
        </a:spcBef>
        <a:spcAft>
          <a:spcPct val="0"/>
        </a:spcAft>
        <a:defRPr sz="2000">
          <a:solidFill>
            <a:schemeClr val="bg1"/>
          </a:solidFill>
          <a:latin typeface="Century Gothic" charset="0"/>
          <a:ea typeface="ＭＳ Ｐゴシック" charset="-128"/>
          <a:cs typeface="Century Gothic" charset="0"/>
        </a:defRPr>
      </a:lvl5pPr>
      <a:lvl6pPr marL="609585" algn="l" defTabSz="455073" rtl="0" fontAlgn="base">
        <a:spcBef>
          <a:spcPct val="0"/>
        </a:spcBef>
        <a:spcAft>
          <a:spcPct val="0"/>
        </a:spcAft>
        <a:defRPr sz="2000">
          <a:solidFill>
            <a:schemeClr val="bg1"/>
          </a:solidFill>
          <a:latin typeface="Century Gothic" charset="0"/>
          <a:ea typeface="ＭＳ Ｐゴシック" charset="-128"/>
        </a:defRPr>
      </a:lvl6pPr>
      <a:lvl7pPr marL="1219170" algn="l" defTabSz="455073" rtl="0" fontAlgn="base">
        <a:spcBef>
          <a:spcPct val="0"/>
        </a:spcBef>
        <a:spcAft>
          <a:spcPct val="0"/>
        </a:spcAft>
        <a:defRPr sz="2000">
          <a:solidFill>
            <a:schemeClr val="bg1"/>
          </a:solidFill>
          <a:latin typeface="Century Gothic" charset="0"/>
          <a:ea typeface="ＭＳ Ｐゴシック" charset="-128"/>
        </a:defRPr>
      </a:lvl7pPr>
      <a:lvl8pPr marL="1828754" algn="l" defTabSz="455073" rtl="0" fontAlgn="base">
        <a:spcBef>
          <a:spcPct val="0"/>
        </a:spcBef>
        <a:spcAft>
          <a:spcPct val="0"/>
        </a:spcAft>
        <a:defRPr sz="2000">
          <a:solidFill>
            <a:schemeClr val="bg1"/>
          </a:solidFill>
          <a:latin typeface="Century Gothic" charset="0"/>
          <a:ea typeface="ＭＳ Ｐゴシック" charset="-128"/>
        </a:defRPr>
      </a:lvl8pPr>
      <a:lvl9pPr marL="2438339" algn="l" defTabSz="455073" rtl="0" fontAlgn="base">
        <a:spcBef>
          <a:spcPct val="0"/>
        </a:spcBef>
        <a:spcAft>
          <a:spcPct val="0"/>
        </a:spcAft>
        <a:defRPr sz="2000">
          <a:solidFill>
            <a:schemeClr val="bg1"/>
          </a:solidFill>
          <a:latin typeface="Century Gothic" charset="0"/>
          <a:ea typeface="ＭＳ Ｐゴシック" charset="-128"/>
        </a:defRPr>
      </a:lvl9pPr>
    </p:titleStyle>
    <p:bodyStyle>
      <a:lvl1pPr marL="340775" indent="-340775" algn="l" defTabSz="455073" rtl="0" eaLnBrk="0" fontAlgn="base" hangingPunct="0">
        <a:spcBef>
          <a:spcPts val="1400"/>
        </a:spcBef>
        <a:spcAft>
          <a:spcPts val="700"/>
        </a:spcAft>
        <a:buFont typeface="Arial" charset="0"/>
        <a:buChar char="•"/>
        <a:defRPr sz="2000" kern="1200">
          <a:solidFill>
            <a:srgbClr val="FFFFFF"/>
          </a:solidFill>
          <a:latin typeface="Century Gothic"/>
          <a:ea typeface="ＭＳ Ｐゴシック" charset="-128"/>
          <a:cs typeface="Century Gothic"/>
        </a:defRPr>
      </a:lvl1pPr>
      <a:lvl2pPr marL="738699" indent="-283626" algn="l" defTabSz="455073" rtl="0" eaLnBrk="0" fontAlgn="base" hangingPunct="0">
        <a:spcBef>
          <a:spcPts val="300"/>
        </a:spcBef>
        <a:spcAft>
          <a:spcPts val="100"/>
        </a:spcAft>
        <a:buFont typeface="Arial" charset="0"/>
        <a:buChar char="–"/>
        <a:defRPr sz="1733" kern="1200">
          <a:solidFill>
            <a:srgbClr val="FFFFFF"/>
          </a:solidFill>
          <a:latin typeface="Century Gothic"/>
          <a:ea typeface="ＭＳ Ｐゴシック" charset="-128"/>
          <a:cs typeface="Century Gothic"/>
        </a:defRPr>
      </a:lvl2pPr>
      <a:lvl3pPr marL="1140855" indent="-226478" algn="l" defTabSz="455073" rtl="0" eaLnBrk="0" fontAlgn="base" hangingPunct="0">
        <a:spcBef>
          <a:spcPts val="200"/>
        </a:spcBef>
        <a:spcAft>
          <a:spcPts val="100"/>
        </a:spcAft>
        <a:buFont typeface="Arial" charset="0"/>
        <a:buChar char="•"/>
        <a:defRPr sz="1600" kern="1200">
          <a:solidFill>
            <a:srgbClr val="FFFFFF"/>
          </a:solidFill>
          <a:latin typeface="Century Gothic"/>
          <a:ea typeface="ＭＳ Ｐゴシック" charset="-128"/>
          <a:cs typeface="Century Gothic"/>
        </a:defRPr>
      </a:lvl3pPr>
      <a:lvl4pPr marL="1598044" indent="-226478" algn="l" defTabSz="455073" rtl="0" eaLnBrk="0" fontAlgn="base" hangingPunct="0">
        <a:spcBef>
          <a:spcPct val="0"/>
        </a:spcBef>
        <a:spcAft>
          <a:spcPct val="0"/>
        </a:spcAft>
        <a:buFont typeface="Arial" charset="0"/>
        <a:buChar char="–"/>
        <a:defRPr sz="1333" kern="1200">
          <a:solidFill>
            <a:srgbClr val="FFFFFF"/>
          </a:solidFill>
          <a:latin typeface="Century Gothic"/>
          <a:ea typeface="ＭＳ Ｐゴシック" charset="-128"/>
          <a:cs typeface="Century Gothic"/>
        </a:defRPr>
      </a:lvl4pPr>
      <a:lvl5pPr marL="2055233" indent="-226478" algn="l" defTabSz="455073" rtl="0" eaLnBrk="0" fontAlgn="base" hangingPunct="0">
        <a:spcBef>
          <a:spcPct val="0"/>
        </a:spcBef>
        <a:spcAft>
          <a:spcPct val="0"/>
        </a:spcAft>
        <a:buFont typeface="Arial" charset="0"/>
        <a:buChar char="»"/>
        <a:defRPr sz="1333" kern="1200">
          <a:solidFill>
            <a:srgbClr val="FFFFFF"/>
          </a:solidFill>
          <a:latin typeface="Century Gothic"/>
          <a:ea typeface="ＭＳ Ｐゴシック" charset="-128"/>
          <a:cs typeface="Century Gothic"/>
        </a:defRPr>
      </a:lvl5pPr>
      <a:lvl6pPr marL="2512947" indent="-228446" algn="l" defTabSz="456899" rtl="0" eaLnBrk="1" latinLnBrk="0" hangingPunct="1">
        <a:spcBef>
          <a:spcPct val="20000"/>
        </a:spcBef>
        <a:buFont typeface="Arial"/>
        <a:buChar char="•"/>
        <a:defRPr sz="2000" kern="1200">
          <a:solidFill>
            <a:schemeClr val="tx1"/>
          </a:solidFill>
          <a:latin typeface="+mn-lt"/>
          <a:ea typeface="+mn-ea"/>
          <a:cs typeface="+mn-cs"/>
        </a:defRPr>
      </a:lvl6pPr>
      <a:lvl7pPr marL="2969843" indent="-228446" algn="l" defTabSz="456899" rtl="0" eaLnBrk="1" latinLnBrk="0" hangingPunct="1">
        <a:spcBef>
          <a:spcPct val="20000"/>
        </a:spcBef>
        <a:buFont typeface="Arial"/>
        <a:buChar char="•"/>
        <a:defRPr sz="2000" kern="1200">
          <a:solidFill>
            <a:schemeClr val="tx1"/>
          </a:solidFill>
          <a:latin typeface="+mn-lt"/>
          <a:ea typeface="+mn-ea"/>
          <a:cs typeface="+mn-cs"/>
        </a:defRPr>
      </a:lvl7pPr>
      <a:lvl8pPr marL="3426742" indent="-228446" algn="l" defTabSz="456899" rtl="0" eaLnBrk="1" latinLnBrk="0" hangingPunct="1">
        <a:spcBef>
          <a:spcPct val="20000"/>
        </a:spcBef>
        <a:buFont typeface="Arial"/>
        <a:buChar char="•"/>
        <a:defRPr sz="2000" kern="1200">
          <a:solidFill>
            <a:schemeClr val="tx1"/>
          </a:solidFill>
          <a:latin typeface="+mn-lt"/>
          <a:ea typeface="+mn-ea"/>
          <a:cs typeface="+mn-cs"/>
        </a:defRPr>
      </a:lvl8pPr>
      <a:lvl9pPr marL="3883642" indent="-228446" algn="l" defTabSz="45689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899" rtl="0" eaLnBrk="1" latinLnBrk="0" hangingPunct="1">
        <a:defRPr sz="1733" kern="1200">
          <a:solidFill>
            <a:schemeClr val="tx1"/>
          </a:solidFill>
          <a:latin typeface="+mn-lt"/>
          <a:ea typeface="+mn-ea"/>
          <a:cs typeface="+mn-cs"/>
        </a:defRPr>
      </a:lvl1pPr>
      <a:lvl2pPr marL="456899" algn="l" defTabSz="456899" rtl="0" eaLnBrk="1" latinLnBrk="0" hangingPunct="1">
        <a:defRPr sz="1733" kern="1200">
          <a:solidFill>
            <a:schemeClr val="tx1"/>
          </a:solidFill>
          <a:latin typeface="+mn-lt"/>
          <a:ea typeface="+mn-ea"/>
          <a:cs typeface="+mn-cs"/>
        </a:defRPr>
      </a:lvl2pPr>
      <a:lvl3pPr marL="913800" algn="l" defTabSz="456899" rtl="0" eaLnBrk="1" latinLnBrk="0" hangingPunct="1">
        <a:defRPr sz="1733" kern="1200">
          <a:solidFill>
            <a:schemeClr val="tx1"/>
          </a:solidFill>
          <a:latin typeface="+mn-lt"/>
          <a:ea typeface="+mn-ea"/>
          <a:cs typeface="+mn-cs"/>
        </a:defRPr>
      </a:lvl3pPr>
      <a:lvl4pPr marL="1370698" algn="l" defTabSz="456899" rtl="0" eaLnBrk="1" latinLnBrk="0" hangingPunct="1">
        <a:defRPr sz="1733" kern="1200">
          <a:solidFill>
            <a:schemeClr val="tx1"/>
          </a:solidFill>
          <a:latin typeface="+mn-lt"/>
          <a:ea typeface="+mn-ea"/>
          <a:cs typeface="+mn-cs"/>
        </a:defRPr>
      </a:lvl4pPr>
      <a:lvl5pPr marL="1827597" algn="l" defTabSz="456899" rtl="0" eaLnBrk="1" latinLnBrk="0" hangingPunct="1">
        <a:defRPr sz="1733" kern="1200">
          <a:solidFill>
            <a:schemeClr val="tx1"/>
          </a:solidFill>
          <a:latin typeface="+mn-lt"/>
          <a:ea typeface="+mn-ea"/>
          <a:cs typeface="+mn-cs"/>
        </a:defRPr>
      </a:lvl5pPr>
      <a:lvl6pPr marL="2284495" algn="l" defTabSz="456899" rtl="0" eaLnBrk="1" latinLnBrk="0" hangingPunct="1">
        <a:defRPr sz="1733" kern="1200">
          <a:solidFill>
            <a:schemeClr val="tx1"/>
          </a:solidFill>
          <a:latin typeface="+mn-lt"/>
          <a:ea typeface="+mn-ea"/>
          <a:cs typeface="+mn-cs"/>
        </a:defRPr>
      </a:lvl6pPr>
      <a:lvl7pPr marL="2741398" algn="l" defTabSz="456899" rtl="0" eaLnBrk="1" latinLnBrk="0" hangingPunct="1">
        <a:defRPr sz="1733" kern="1200">
          <a:solidFill>
            <a:schemeClr val="tx1"/>
          </a:solidFill>
          <a:latin typeface="+mn-lt"/>
          <a:ea typeface="+mn-ea"/>
          <a:cs typeface="+mn-cs"/>
        </a:defRPr>
      </a:lvl7pPr>
      <a:lvl8pPr marL="3198293" algn="l" defTabSz="456899" rtl="0" eaLnBrk="1" latinLnBrk="0" hangingPunct="1">
        <a:defRPr sz="1733" kern="1200">
          <a:solidFill>
            <a:schemeClr val="tx1"/>
          </a:solidFill>
          <a:latin typeface="+mn-lt"/>
          <a:ea typeface="+mn-ea"/>
          <a:cs typeface="+mn-cs"/>
        </a:defRPr>
      </a:lvl8pPr>
      <a:lvl9pPr marL="3655197" algn="l" defTabSz="456899"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210927" y="229668"/>
            <a:ext cx="2807787"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667" b="0" i="0">
                <a:solidFill>
                  <a:srgbClr val="FFFFFF"/>
                </a:solidFill>
                <a:latin typeface="Helvetica Neue Regular" charset="0"/>
                <a:cs typeface="Helvetica Neue Regular" charset="0"/>
              </a:defRPr>
            </a:lvl1pPr>
          </a:lstStyle>
          <a:p>
            <a:fld id="{A68F2783-1D33-4478-9A0A-F04C5604C942}" type="datetime1">
              <a:rPr lang="en-US" smtClean="0"/>
              <a:t>5/15/18</a:t>
            </a:fld>
            <a:endParaRPr lang="en-US" dirty="0"/>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r>
              <a:rPr lang="en-US"/>
              <a:t>Watson / IBM Watson Knowledge Studio / Aug 2017</a:t>
            </a:r>
            <a:endParaRPr lang="en-US" dirty="0"/>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426504719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 id="2147484081" r:id="rId24"/>
    <p:sldLayoutId id="2147484082" r:id="rId25"/>
    <p:sldLayoutId id="2147484083" r:id="rId26"/>
    <p:sldLayoutId id="2147484084" r:id="rId27"/>
  </p:sldLayoutIdLst>
  <p:hf sldNum="0" hdr="0" dt="0"/>
  <p:txStyles>
    <p:titleStyle>
      <a:lvl1pPr algn="l" defTabSz="609585" rtl="0" eaLnBrk="1" latinLnBrk="0" hangingPunct="1">
        <a:lnSpc>
          <a:spcPct val="100000"/>
        </a:lnSpc>
        <a:spcBef>
          <a:spcPct val="0"/>
        </a:spcBef>
        <a:buNone/>
        <a:defRPr sz="2667" b="0" i="0" kern="1200">
          <a:solidFill>
            <a:srgbClr val="FFFFFF"/>
          </a:solidFill>
          <a:latin typeface="Helvetica Neue Regular" charset="0"/>
          <a:ea typeface="+mj-ea"/>
          <a:cs typeface="Helvetica Neue Regular" charset="0"/>
        </a:defRPr>
      </a:lvl1pPr>
    </p:titleStyle>
    <p:bodyStyle>
      <a:lvl1pPr marL="0" indent="0" algn="l" defTabSz="609585" rtl="0" eaLnBrk="1" latinLnBrk="0" hangingPunct="1">
        <a:spcBef>
          <a:spcPts val="2000"/>
        </a:spcBef>
        <a:buFont typeface="Arial"/>
        <a:buNone/>
        <a:defRPr sz="2667" b="0" i="0" kern="1200">
          <a:solidFill>
            <a:srgbClr val="FFFFFF"/>
          </a:solidFill>
          <a:latin typeface="Helvetica Neue Regular" charset="0"/>
          <a:ea typeface="+mn-ea"/>
          <a:cs typeface="Helvetica Neue Regular" charset="0"/>
        </a:defRPr>
      </a:lvl1pPr>
      <a:lvl2pPr marL="230712"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2pPr>
      <a:lvl3pPr marL="529153"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3pPr>
      <a:lvl4pPr marL="833946" indent="-224361"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4pPr>
      <a:lvl5pPr marL="1071007"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0.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5.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image" Target="../media/image45.png"/><Relationship Id="rId16" Type="http://schemas.openxmlformats.org/officeDocument/2006/relationships/image" Target="../media/image58.png"/><Relationship Id="rId1" Type="http://schemas.openxmlformats.org/officeDocument/2006/relationships/slideLayout" Target="../slideLayouts/slideLayout47.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57.png"/><Relationship Id="rId10" Type="http://schemas.microsoft.com/office/2007/relationships/hdphoto" Target="../media/hdphoto2.wdp"/><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44.xml"/><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63.png"/><Relationship Id="rId7" Type="http://schemas.microsoft.com/office/2007/relationships/hdphoto" Target="../media/hdphoto3.wdp"/><Relationship Id="rId2" Type="http://schemas.openxmlformats.org/officeDocument/2006/relationships/image" Target="../media/image62.jpeg"/><Relationship Id="rId1" Type="http://schemas.openxmlformats.org/officeDocument/2006/relationships/slideLayout" Target="../slideLayouts/slideLayout44.xml"/><Relationship Id="rId6" Type="http://schemas.openxmlformats.org/officeDocument/2006/relationships/image" Target="../media/image64.png"/><Relationship Id="rId11" Type="http://schemas.openxmlformats.org/officeDocument/2006/relationships/image" Target="../media/image65.tiff"/><Relationship Id="rId5" Type="http://schemas.microsoft.com/office/2007/relationships/hdphoto" Target="../media/hdphoto2.wdp"/><Relationship Id="rId10" Type="http://schemas.openxmlformats.org/officeDocument/2006/relationships/image" Target="../media/image36.png"/><Relationship Id="rId4" Type="http://schemas.openxmlformats.org/officeDocument/2006/relationships/image" Target="../media/image52.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jpeg"/><Relationship Id="rId7"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emf"/><Relationship Id="rId4" Type="http://schemas.openxmlformats.org/officeDocument/2006/relationships/image" Target="../media/image73.png"/><Relationship Id="rId9" Type="http://schemas.openxmlformats.org/officeDocument/2006/relationships/image" Target="../media/image7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81.tiff"/></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3.jp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4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xml"/><Relationship Id="rId1" Type="http://schemas.openxmlformats.org/officeDocument/2006/relationships/slideLayout" Target="../slideLayouts/slideLayout46.xml"/><Relationship Id="rId5" Type="http://schemas.openxmlformats.org/officeDocument/2006/relationships/image" Target="../media/image94.emf"/><Relationship Id="rId4" Type="http://schemas.openxmlformats.org/officeDocument/2006/relationships/image" Target="../media/image93.emf"/></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43.xml"/><Relationship Id="rId5" Type="http://schemas.openxmlformats.org/officeDocument/2006/relationships/image" Target="../media/image96.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image" Target="../media/image97.png"/><Relationship Id="rId16" Type="http://schemas.openxmlformats.org/officeDocument/2006/relationships/image" Target="../media/image111.tiff"/><Relationship Id="rId20" Type="http://schemas.openxmlformats.org/officeDocument/2006/relationships/image" Target="../media/image115.png"/><Relationship Id="rId1" Type="http://schemas.openxmlformats.org/officeDocument/2006/relationships/slideLayout" Target="../slideLayouts/slideLayout4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0.xml"/><Relationship Id="rId1" Type="http://schemas.openxmlformats.org/officeDocument/2006/relationships/slideLayout" Target="../slideLayouts/slideLayout101.xml"/><Relationship Id="rId5" Type="http://schemas.openxmlformats.org/officeDocument/2006/relationships/image" Target="../media/image120.emf"/><Relationship Id="rId4" Type="http://schemas.openxmlformats.org/officeDocument/2006/relationships/image" Target="../media/image119.emf"/></Relationships>
</file>

<file path=ppt/slides/_rels/slide2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microsoft.com/office/2007/relationships/hdphoto" Target="../media/hdphoto2.wdp"/><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47.xml"/><Relationship Id="rId5" Type="http://schemas.openxmlformats.org/officeDocument/2006/relationships/image" Target="../media/image51.jpeg"/><Relationship Id="rId4" Type="http://schemas.openxmlformats.org/officeDocument/2006/relationships/image" Target="../media/image123.jpe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24.jpeg"/><Relationship Id="rId1" Type="http://schemas.openxmlformats.org/officeDocument/2006/relationships/slideLayout" Target="../slideLayouts/slideLayout44.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tiff"/><Relationship Id="rId1" Type="http://schemas.openxmlformats.org/officeDocument/2006/relationships/slideLayout" Target="../slideLayouts/slideLayout41.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5.tiff"/></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47.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1.xml"/><Relationship Id="rId4" Type="http://schemas.openxmlformats.org/officeDocument/2006/relationships/image" Target="../media/image150.png"/></Relationships>
</file>

<file path=ppt/slides/_rels/slide5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3" Type="http://schemas.openxmlformats.org/officeDocument/2006/relationships/image" Target="../media/image165.tiff"/><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png"/><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4.xml"/><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2850A8-F149-4B01-89CC-CB19A37F826B}"/>
              </a:ext>
            </a:extLst>
          </p:cNvPr>
          <p:cNvPicPr>
            <a:picLocks noChangeAspect="1"/>
          </p:cNvPicPr>
          <p:nvPr/>
        </p:nvPicPr>
        <p:blipFill>
          <a:blip r:embed="rId2"/>
          <a:stretch>
            <a:fillRect/>
          </a:stretch>
        </p:blipFill>
        <p:spPr>
          <a:xfrm>
            <a:off x="0" y="941379"/>
            <a:ext cx="12192000" cy="5134187"/>
          </a:xfrm>
          <a:prstGeom prst="rect">
            <a:avLst/>
          </a:prstGeom>
        </p:spPr>
      </p:pic>
      <p:pic>
        <p:nvPicPr>
          <p:cNvPr id="25" name="Picture 24">
            <a:extLst>
              <a:ext uri="{FF2B5EF4-FFF2-40B4-BE49-F238E27FC236}">
                <a16:creationId xmlns:a16="http://schemas.microsoft.com/office/drawing/2014/main" id="{00E31BBD-E6EF-458E-8160-5075C2B96C1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0264" y="2502075"/>
            <a:ext cx="2591243" cy="2591243"/>
          </a:xfrm>
          <a:prstGeom prst="rect">
            <a:avLst/>
          </a:prstGeom>
        </p:spPr>
      </p:pic>
      <p:pic>
        <p:nvPicPr>
          <p:cNvPr id="13" name="Picture 12">
            <a:extLst>
              <a:ext uri="{FF2B5EF4-FFF2-40B4-BE49-F238E27FC236}">
                <a16:creationId xmlns:a16="http://schemas.microsoft.com/office/drawing/2014/main" id="{D21A8FCA-29AA-414B-B86D-4583CC48A43B}"/>
              </a:ext>
            </a:extLst>
          </p:cNvPr>
          <p:cNvPicPr>
            <a:picLocks noChangeAspect="1"/>
          </p:cNvPicPr>
          <p:nvPr/>
        </p:nvPicPr>
        <p:blipFill>
          <a:blip r:embed="rId4"/>
          <a:stretch>
            <a:fillRect/>
          </a:stretch>
        </p:blipFill>
        <p:spPr>
          <a:xfrm>
            <a:off x="6595084" y="1469990"/>
            <a:ext cx="1386651" cy="519994"/>
          </a:xfrm>
          <a:prstGeom prst="rect">
            <a:avLst/>
          </a:prstGeom>
        </p:spPr>
      </p:pic>
      <p:pic>
        <p:nvPicPr>
          <p:cNvPr id="5" name="Picture 4">
            <a:extLst>
              <a:ext uri="{FF2B5EF4-FFF2-40B4-BE49-F238E27FC236}">
                <a16:creationId xmlns:a16="http://schemas.microsoft.com/office/drawing/2014/main" id="{91BA0DB0-DA35-4A67-8FA6-E7A74DAFFC1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5933" y="493542"/>
            <a:ext cx="1223294" cy="1223294"/>
          </a:xfrm>
          <a:prstGeom prst="rect">
            <a:avLst/>
          </a:prstGeom>
        </p:spPr>
      </p:pic>
      <p:sp>
        <p:nvSpPr>
          <p:cNvPr id="15" name="Shape 44">
            <a:extLst>
              <a:ext uri="{FF2B5EF4-FFF2-40B4-BE49-F238E27FC236}">
                <a16:creationId xmlns:a16="http://schemas.microsoft.com/office/drawing/2014/main" id="{2EA40F2F-C118-421A-8264-D5735C27B740}"/>
              </a:ext>
            </a:extLst>
          </p:cNvPr>
          <p:cNvSpPr>
            <a:spLocks noChangeArrowheads="1"/>
          </p:cNvSpPr>
          <p:nvPr/>
        </p:nvSpPr>
        <p:spPr bwMode="auto">
          <a:xfrm>
            <a:off x="207169" y="147779"/>
            <a:ext cx="7811416" cy="615553"/>
          </a:xfrm>
          <a:prstGeom prst="rect">
            <a:avLst/>
          </a:prstGeom>
          <a:noFill/>
          <a:ln w="12700">
            <a:noFill/>
            <a:miter lim="400000"/>
            <a:headEnd/>
            <a:tailEnd/>
          </a:ln>
        </p:spPr>
        <p:txBody>
          <a:bodyPr wrap="square" lIns="0" tIns="0" rIns="0" bIns="0" anchor="ctr">
            <a:spAutoFit/>
          </a:bodyPr>
          <a:lstStyle/>
          <a:p>
            <a:r>
              <a:rPr lang="en-IE" sz="4000" b="1" dirty="0">
                <a:solidFill>
                  <a:schemeClr val="accent2">
                    <a:lumMod val="75000"/>
                  </a:schemeClr>
                </a:solidFill>
                <a:latin typeface="Calibri" panose="020F0502020204030204"/>
                <a:sym typeface="Helvetica Neue Thin" charset="0"/>
              </a:rPr>
              <a:t>IBM Cloud – Functions + Watson</a:t>
            </a:r>
            <a:endParaRPr lang="es-CL" sz="4000" b="1" dirty="0">
              <a:solidFill>
                <a:schemeClr val="accent2">
                  <a:lumMod val="75000"/>
                </a:schemeClr>
              </a:solidFill>
              <a:latin typeface="Calibri" panose="020F0502020204030204"/>
              <a:sym typeface="Helvetica Neue"/>
            </a:endParaRPr>
          </a:p>
        </p:txBody>
      </p:sp>
      <p:pic>
        <p:nvPicPr>
          <p:cNvPr id="21" name="Picture 20">
            <a:extLst>
              <a:ext uri="{FF2B5EF4-FFF2-40B4-BE49-F238E27FC236}">
                <a16:creationId xmlns:a16="http://schemas.microsoft.com/office/drawing/2014/main" id="{E4E611DA-71E3-4D98-B29E-5F5AD6A8F63A}"/>
              </a:ext>
            </a:extLst>
          </p:cNvPr>
          <p:cNvPicPr>
            <a:picLocks noChangeAspect="1"/>
          </p:cNvPicPr>
          <p:nvPr/>
        </p:nvPicPr>
        <p:blipFill>
          <a:blip r:embed="rId6"/>
          <a:stretch>
            <a:fillRect/>
          </a:stretch>
        </p:blipFill>
        <p:spPr>
          <a:xfrm>
            <a:off x="3217573" y="2918816"/>
            <a:ext cx="2606870" cy="3665579"/>
          </a:xfrm>
          <a:prstGeom prst="rect">
            <a:avLst/>
          </a:prstGeom>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33626B54-2381-4349-97DE-79EEFF97C240}"/>
              </a:ext>
            </a:extLst>
          </p:cNvPr>
          <p:cNvGrpSpPr/>
          <p:nvPr/>
        </p:nvGrpSpPr>
        <p:grpSpPr>
          <a:xfrm>
            <a:off x="1004674" y="1020762"/>
            <a:ext cx="1310932" cy="1740326"/>
            <a:chOff x="1461871" y="1020762"/>
            <a:chExt cx="1310932" cy="1740326"/>
          </a:xfrm>
        </p:grpSpPr>
        <p:sp>
          <p:nvSpPr>
            <p:cNvPr id="16" name="Rectangle 15">
              <a:extLst>
                <a:ext uri="{FF2B5EF4-FFF2-40B4-BE49-F238E27FC236}">
                  <a16:creationId xmlns:a16="http://schemas.microsoft.com/office/drawing/2014/main" id="{D5A66CE8-1D98-47CE-ACCF-FCEB51ABC212}"/>
                </a:ext>
              </a:extLst>
            </p:cNvPr>
            <p:cNvSpPr/>
            <p:nvPr/>
          </p:nvSpPr>
          <p:spPr>
            <a:xfrm>
              <a:off x="1522873" y="2114757"/>
              <a:ext cx="1223412" cy="646331"/>
            </a:xfrm>
            <a:prstGeom prst="rect">
              <a:avLst/>
            </a:prstGeom>
          </p:spPr>
          <p:txBody>
            <a:bodyPr wrap="none">
              <a:spAutoFit/>
            </a:bodyPr>
            <a:lstStyle/>
            <a:p>
              <a:pPr algn="r"/>
              <a:r>
                <a:rPr lang="es-CO" b="1" dirty="0"/>
                <a:t>Watson </a:t>
              </a:r>
            </a:p>
            <a:p>
              <a:pPr algn="r"/>
              <a:r>
                <a:rPr lang="es-CO" b="1" dirty="0"/>
                <a:t>Assistant</a:t>
              </a:r>
            </a:p>
          </p:txBody>
        </p:sp>
        <p:pic>
          <p:nvPicPr>
            <p:cNvPr id="23" name="Picture 22">
              <a:extLst>
                <a:ext uri="{FF2B5EF4-FFF2-40B4-BE49-F238E27FC236}">
                  <a16:creationId xmlns:a16="http://schemas.microsoft.com/office/drawing/2014/main" id="{FA29EC95-6F53-4F3A-88C5-6282D9650C70}"/>
                </a:ext>
              </a:extLst>
            </p:cNvPr>
            <p:cNvPicPr>
              <a:picLocks noChangeAspect="1"/>
            </p:cNvPicPr>
            <p:nvPr/>
          </p:nvPicPr>
          <p:blipFill>
            <a:blip r:embed="rId7">
              <a:clrChange>
                <a:clrFrom>
                  <a:srgbClr val="7F7F7F"/>
                </a:clrFrom>
                <a:clrTo>
                  <a:srgbClr val="7F7F7F">
                    <a:alpha val="0"/>
                  </a:srgbClr>
                </a:clrTo>
              </a:clrChange>
            </a:blip>
            <a:stretch>
              <a:fillRect/>
            </a:stretch>
          </p:blipFill>
          <p:spPr>
            <a:xfrm>
              <a:off x="1461871" y="1020762"/>
              <a:ext cx="1310932" cy="1303266"/>
            </a:xfrm>
            <a:prstGeom prst="rect">
              <a:avLst/>
            </a:prstGeom>
          </p:spPr>
        </p:pic>
      </p:grpSp>
      <p:sp>
        <p:nvSpPr>
          <p:cNvPr id="27" name="Shape 44">
            <a:extLst>
              <a:ext uri="{FF2B5EF4-FFF2-40B4-BE49-F238E27FC236}">
                <a16:creationId xmlns:a16="http://schemas.microsoft.com/office/drawing/2014/main" id="{E8A733A5-B04D-4A2F-BC80-E1EAAD64B4B1}"/>
              </a:ext>
            </a:extLst>
          </p:cNvPr>
          <p:cNvSpPr>
            <a:spLocks noChangeArrowheads="1"/>
          </p:cNvSpPr>
          <p:nvPr/>
        </p:nvSpPr>
        <p:spPr bwMode="auto">
          <a:xfrm>
            <a:off x="1110071" y="4602650"/>
            <a:ext cx="5888831" cy="430887"/>
          </a:xfrm>
          <a:prstGeom prst="rect">
            <a:avLst/>
          </a:prstGeom>
          <a:noFill/>
          <a:ln w="12700">
            <a:noFill/>
            <a:miter lim="400000"/>
            <a:headEnd/>
            <a:tailEnd/>
          </a:ln>
        </p:spPr>
        <p:txBody>
          <a:bodyPr lIns="0" tIns="0" rIns="0" bIns="0" anchor="ctr">
            <a:spAutoFit/>
          </a:bodyPr>
          <a:lstStyle/>
          <a:p>
            <a:r>
              <a:rPr lang="en-IE" sz="2800" dirty="0">
                <a:solidFill>
                  <a:schemeClr val="tx1">
                    <a:lumMod val="65000"/>
                    <a:lumOff val="35000"/>
                  </a:schemeClr>
                </a:solidFill>
                <a:latin typeface="Calibri" panose="020F0502020204030204"/>
                <a:sym typeface="Helvetica Neue Thin" charset="0"/>
              </a:rPr>
              <a:t>IBM</a:t>
            </a:r>
            <a:r>
              <a:rPr lang="en-IE" sz="2800" b="1" dirty="0">
                <a:solidFill>
                  <a:schemeClr val="tx1">
                    <a:lumMod val="65000"/>
                    <a:lumOff val="35000"/>
                  </a:schemeClr>
                </a:solidFill>
                <a:latin typeface="Calibri" panose="020F0502020204030204"/>
                <a:sym typeface="Helvetica Neue Thin" charset="0"/>
              </a:rPr>
              <a:t> Cloud</a:t>
            </a:r>
            <a:endParaRPr lang="es-CL" sz="2800" b="1" dirty="0">
              <a:solidFill>
                <a:schemeClr val="tx1">
                  <a:lumMod val="65000"/>
                  <a:lumOff val="35000"/>
                </a:schemeClr>
              </a:solidFill>
              <a:latin typeface="Calibri" panose="020F0502020204030204"/>
              <a:sym typeface="Helvetica Neue"/>
            </a:endParaRPr>
          </a:p>
        </p:txBody>
      </p:sp>
      <p:grpSp>
        <p:nvGrpSpPr>
          <p:cNvPr id="6" name="Group 5">
            <a:extLst>
              <a:ext uri="{FF2B5EF4-FFF2-40B4-BE49-F238E27FC236}">
                <a16:creationId xmlns:a16="http://schemas.microsoft.com/office/drawing/2014/main" id="{CFA04FB4-A3B8-1740-87A8-97C4B51096FE}"/>
              </a:ext>
            </a:extLst>
          </p:cNvPr>
          <p:cNvGrpSpPr/>
          <p:nvPr/>
        </p:nvGrpSpPr>
        <p:grpSpPr>
          <a:xfrm>
            <a:off x="2485296" y="1124783"/>
            <a:ext cx="1518364" cy="1636304"/>
            <a:chOff x="3059723" y="1124783"/>
            <a:chExt cx="1518364" cy="1636304"/>
          </a:xfrm>
        </p:grpSpPr>
        <p:pic>
          <p:nvPicPr>
            <p:cNvPr id="14" name="Picture 13">
              <a:extLst>
                <a:ext uri="{FF2B5EF4-FFF2-40B4-BE49-F238E27FC236}">
                  <a16:creationId xmlns:a16="http://schemas.microsoft.com/office/drawing/2014/main" id="{944222E8-3067-C94F-89CA-F822FA6CDE6D}"/>
                </a:ext>
              </a:extLst>
            </p:cNvPr>
            <p:cNvPicPr>
              <a:picLocks noChangeAspect="1"/>
            </p:cNvPicPr>
            <p:nvPr/>
          </p:nvPicPr>
          <p:blipFill>
            <a:blip r:embed="rId8"/>
            <a:stretch>
              <a:fillRect/>
            </a:stretch>
          </p:blipFill>
          <p:spPr>
            <a:xfrm>
              <a:off x="3343476" y="1124783"/>
              <a:ext cx="926123" cy="926123"/>
            </a:xfrm>
            <a:prstGeom prst="rect">
              <a:avLst/>
            </a:prstGeom>
          </p:spPr>
        </p:pic>
        <p:sp>
          <p:nvSpPr>
            <p:cNvPr id="17" name="Rectangle 16">
              <a:extLst>
                <a:ext uri="{FF2B5EF4-FFF2-40B4-BE49-F238E27FC236}">
                  <a16:creationId xmlns:a16="http://schemas.microsoft.com/office/drawing/2014/main" id="{CBF39288-E564-D04D-8484-AF28B7C525CB}"/>
                </a:ext>
              </a:extLst>
            </p:cNvPr>
            <p:cNvSpPr/>
            <p:nvPr/>
          </p:nvSpPr>
          <p:spPr>
            <a:xfrm>
              <a:off x="3059723" y="2114756"/>
              <a:ext cx="1518364" cy="646331"/>
            </a:xfrm>
            <a:prstGeom prst="rect">
              <a:avLst/>
            </a:prstGeom>
          </p:spPr>
          <p:txBody>
            <a:bodyPr wrap="none">
              <a:spAutoFit/>
            </a:bodyPr>
            <a:lstStyle/>
            <a:p>
              <a:pPr algn="ctr"/>
              <a:r>
                <a:rPr lang="es-CO" b="1" dirty="0"/>
                <a:t>Visual </a:t>
              </a:r>
            </a:p>
            <a:p>
              <a:pPr algn="ctr"/>
              <a:r>
                <a:rPr lang="es-CO" b="1" dirty="0"/>
                <a:t>Recognition</a:t>
              </a:r>
            </a:p>
          </p:txBody>
        </p:sp>
      </p:grpSp>
      <p:grpSp>
        <p:nvGrpSpPr>
          <p:cNvPr id="7" name="Group 6">
            <a:extLst>
              <a:ext uri="{FF2B5EF4-FFF2-40B4-BE49-F238E27FC236}">
                <a16:creationId xmlns:a16="http://schemas.microsoft.com/office/drawing/2014/main" id="{6D2835DD-342C-034A-BFA9-D8BD503EB789}"/>
              </a:ext>
            </a:extLst>
          </p:cNvPr>
          <p:cNvGrpSpPr/>
          <p:nvPr/>
        </p:nvGrpSpPr>
        <p:grpSpPr>
          <a:xfrm>
            <a:off x="4090280" y="1067167"/>
            <a:ext cx="1287532" cy="1416921"/>
            <a:chOff x="4723322" y="1067167"/>
            <a:chExt cx="1287532" cy="1416921"/>
          </a:xfrm>
        </p:grpSpPr>
        <p:pic>
          <p:nvPicPr>
            <p:cNvPr id="18" name="Picture 4" descr="Resultado de imagen para watson discovery">
              <a:extLst>
                <a:ext uri="{FF2B5EF4-FFF2-40B4-BE49-F238E27FC236}">
                  <a16:creationId xmlns:a16="http://schemas.microsoft.com/office/drawing/2014/main" id="{0755F382-6D99-F946-99FA-D46344EB59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8516" y="1067167"/>
              <a:ext cx="986206" cy="98373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FE0E3D5-B66D-F648-AD23-B91C96EA323D}"/>
                </a:ext>
              </a:extLst>
            </p:cNvPr>
            <p:cNvSpPr/>
            <p:nvPr/>
          </p:nvSpPr>
          <p:spPr>
            <a:xfrm>
              <a:off x="4723322" y="2114756"/>
              <a:ext cx="1287532" cy="369332"/>
            </a:xfrm>
            <a:prstGeom prst="rect">
              <a:avLst/>
            </a:prstGeom>
          </p:spPr>
          <p:txBody>
            <a:bodyPr wrap="none">
              <a:spAutoFit/>
            </a:bodyPr>
            <a:lstStyle/>
            <a:p>
              <a:pPr algn="ctr"/>
              <a:r>
                <a:rPr lang="es-CO" b="1" dirty="0"/>
                <a:t>Discovery</a:t>
              </a:r>
            </a:p>
          </p:txBody>
        </p:sp>
      </p:grpSp>
      <p:pic>
        <p:nvPicPr>
          <p:cNvPr id="20" name="Picture 3">
            <a:extLst>
              <a:ext uri="{FF2B5EF4-FFF2-40B4-BE49-F238E27FC236}">
                <a16:creationId xmlns:a16="http://schemas.microsoft.com/office/drawing/2014/main" id="{9DE10002-3D7E-9147-BBE2-E8071CD3A21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25330" y="4458045"/>
            <a:ext cx="1713379" cy="115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05529FF6-DDCC-BC4E-B6CE-6FE438AF7C86}"/>
              </a:ext>
            </a:extLst>
          </p:cNvPr>
          <p:cNvSpPr/>
          <p:nvPr/>
        </p:nvSpPr>
        <p:spPr>
          <a:xfrm>
            <a:off x="6413969" y="5615124"/>
            <a:ext cx="736100" cy="369332"/>
          </a:xfrm>
          <a:prstGeom prst="rect">
            <a:avLst/>
          </a:prstGeom>
        </p:spPr>
        <p:txBody>
          <a:bodyPr wrap="none">
            <a:spAutoFit/>
          </a:bodyPr>
          <a:lstStyle/>
          <a:p>
            <a:pPr algn="r"/>
            <a:r>
              <a:rPr lang="es-CO" b="1" dirty="0"/>
              <a:t>FaaS</a:t>
            </a:r>
          </a:p>
        </p:txBody>
      </p:sp>
    </p:spTree>
    <p:extLst>
      <p:ext uri="{BB962C8B-B14F-4D97-AF65-F5344CB8AC3E}">
        <p14:creationId xmlns:p14="http://schemas.microsoft.com/office/powerpoint/2010/main" val="3528727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People tal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781006" y="2184806"/>
            <a:ext cx="10398025" cy="2372752"/>
            <a:chOff x="1562012" y="4369611"/>
            <a:chExt cx="20796050" cy="4745503"/>
          </a:xfrm>
          <a:effectLst>
            <a:outerShdw blurRad="63500" sx="102000" sy="102000" algn="ctr" rotWithShape="0">
              <a:prstClr val="black">
                <a:alpha val="40000"/>
              </a:prstClr>
            </a:outerShdw>
          </a:effectLst>
        </p:grpSpPr>
        <p:pic>
          <p:nvPicPr>
            <p:cNvPr id="17" name="Picture 4" descr="Translate text from one language to another for specific doma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5196" y="7944294"/>
              <a:ext cx="1133320" cy="11333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nverts a  HTML, PDF, or Microsoft Word™ document into a normalized HTML, plain text, or a set of JSON-formatted Answer un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5651" y="4369611"/>
              <a:ext cx="1252411" cy="12524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Low-latency, streaming transcrip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012" y="4391655"/>
              <a:ext cx="1208322" cy="12083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Synthesizes natural-sounding speech from tex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850" y="7906794"/>
              <a:ext cx="1208320" cy="1208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2144605" y="77690"/>
            <a:ext cx="8493687" cy="6754679"/>
            <a:chOff x="4289209" y="155379"/>
            <a:chExt cx="16987374" cy="13509357"/>
          </a:xfrm>
          <a:effectLst>
            <a:outerShdw blurRad="63500" sx="102000" sy="102000" algn="ctr" rotWithShape="0">
              <a:prstClr val="black">
                <a:alpha val="40000"/>
              </a:prstClr>
            </a:outerShdw>
          </a:effectLst>
        </p:grpSpPr>
        <p:pic>
          <p:nvPicPr>
            <p:cNvPr id="3086" name="Picture 14"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7902" y="9146396"/>
              <a:ext cx="2074097" cy="207409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Resultado de imagen para watson personality insights"/>
            <p:cNvPicPr>
              <a:picLocks noChangeAspect="1" noChangeArrowheads="1"/>
            </p:cNvPicPr>
            <p:nvPr/>
          </p:nvPicPr>
          <p:blipFill>
            <a:blip r:embed="rId8">
              <a:clrChange>
                <a:clrFrom>
                  <a:srgbClr val="E0E0E0"/>
                </a:clrFrom>
                <a:clrTo>
                  <a:srgbClr val="E0E0E0">
                    <a:alpha val="0"/>
                  </a:srgbClr>
                </a:clrTo>
              </a:clrChange>
              <a:extLst>
                <a:ext uri="{28A0092B-C50C-407E-A947-70E740481C1C}">
                  <a14:useLocalDpi xmlns:a14="http://schemas.microsoft.com/office/drawing/2010/main" val="0"/>
                </a:ext>
              </a:extLst>
            </a:blip>
            <a:srcRect/>
            <a:stretch>
              <a:fillRect/>
            </a:stretch>
          </p:blipFill>
          <p:spPr bwMode="auto">
            <a:xfrm>
              <a:off x="16238589" y="1962443"/>
              <a:ext cx="5037994" cy="268693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n relacionada"/>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556" b="97778" l="2667" r="99111">
                          <a14:foregroundMark x1="16444" y1="83111" x2="16444" y2="83111"/>
                          <a14:foregroundMark x1="6667" y1="68889" x2="6667" y2="68889"/>
                          <a14:foregroundMark x1="2667" y1="56444" x2="2667" y2="56444"/>
                          <a14:foregroundMark x1="4889" y1="38222" x2="4889" y2="38222"/>
                          <a14:foregroundMark x1="11111" y1="24889" x2="11111" y2="24889"/>
                          <a14:foregroundMark x1="21333" y1="14222" x2="21333" y2="14222"/>
                          <a14:foregroundMark x1="30667" y1="7111" x2="30667" y2="7111"/>
                          <a14:foregroundMark x1="48000" y1="3556" x2="48000" y2="3556"/>
                          <a14:foregroundMark x1="71111" y1="8889" x2="71111" y2="8889"/>
                          <a14:foregroundMark x1="81333" y1="16000" x2="81333" y2="16000"/>
                          <a14:foregroundMark x1="91111" y1="29778" x2="91111" y2="29778"/>
                          <a14:foregroundMark x1="96000" y1="48000" x2="96000" y2="48000"/>
                          <a14:foregroundMark x1="89778" y1="72889" x2="89778" y2="72889"/>
                          <a14:foregroundMark x1="70222" y1="92444" x2="70222" y2="92444"/>
                          <a14:foregroundMark x1="48000" y1="98222" x2="48000" y2="98222"/>
                          <a14:foregroundMark x1="30667" y1="91556" x2="30667" y2="91556"/>
                          <a14:foregroundMark x1="46667" y1="26222" x2="46667" y2="26222"/>
                          <a14:foregroundMark x1="31111" y1="26667" x2="31111" y2="26667"/>
                          <a14:foregroundMark x1="41333" y1="45333" x2="41333" y2="45333"/>
                          <a14:foregroundMark x1="43556" y1="60444" x2="43556" y2="60444"/>
                          <a14:foregroundMark x1="38222" y1="50222" x2="38222" y2="50222"/>
                          <a14:foregroundMark x1="40444" y1="51556" x2="40444" y2="51556"/>
                          <a14:foregroundMark x1="49778" y1="48444" x2="49778" y2="48444"/>
                          <a14:foregroundMark x1="47556" y1="36000" x2="47556" y2="36000"/>
                          <a14:foregroundMark x1="32000" y1="35111" x2="32000" y2="35111"/>
                          <a14:foregroundMark x1="24444" y1="32000" x2="24444" y2="32000"/>
                          <a14:foregroundMark x1="23111" y1="40444" x2="23111" y2="40444"/>
                          <a14:foregroundMark x1="25333" y1="50222" x2="25333" y2="50222"/>
                          <a14:foregroundMark x1="31556" y1="54222" x2="31556" y2="54222"/>
                          <a14:foregroundMark x1="48000" y1="61778" x2="48000" y2="61778"/>
                          <a14:foregroundMark x1="43556" y1="69778" x2="43556" y2="69778"/>
                          <a14:foregroundMark x1="50667" y1="60444" x2="50667" y2="60444"/>
                          <a14:foregroundMark x1="55556" y1="52889" x2="55556" y2="52889"/>
                          <a14:foregroundMark x1="58667" y1="44889" x2="58667" y2="43556"/>
                          <a14:foregroundMark x1="57333" y1="35556" x2="57333" y2="35556"/>
                          <a14:foregroundMark x1="53333" y1="25778" x2="53333" y2="25778"/>
                          <a14:foregroundMark x1="38222" y1="19111" x2="38222" y2="19111"/>
                          <a14:foregroundMark x1="75556" y1="56444" x2="75556" y2="56444"/>
                          <a14:foregroundMark x1="69778" y1="53333" x2="69778" y2="53333"/>
                          <a14:foregroundMark x1="63556" y1="55556" x2="63556" y2="55556"/>
                          <a14:foregroundMark x1="59556" y1="62222" x2="59556" y2="62222"/>
                          <a14:foregroundMark x1="72444" y1="58667" x2="72444" y2="58667"/>
                          <a14:foregroundMark x1="69778" y1="64444" x2="69778" y2="64444"/>
                          <a14:foregroundMark x1="74667" y1="67556" x2="74667" y2="67556"/>
                          <a14:foregroundMark x1="72444" y1="66222" x2="72444" y2="66222"/>
                          <a14:foregroundMark x1="65333" y1="64889" x2="65333" y2="64889"/>
                          <a14:foregroundMark x1="60444" y1="68000" x2="60444" y2="68000"/>
                          <a14:foregroundMark x1="61778" y1="73333" x2="61778" y2="73333"/>
                          <a14:foregroundMark x1="64889" y1="80889" x2="64889" y2="80889"/>
                          <a14:foregroundMark x1="67556" y1="74667" x2="67556" y2="74667"/>
                          <a14:foregroundMark x1="72000" y1="73333" x2="72000" y2="73333"/>
                          <a14:foregroundMark x1="79111" y1="66222" x2="79111" y2="66222"/>
                          <a14:foregroundMark x1="80000" y1="60444" x2="80000" y2="59556"/>
                          <a14:foregroundMark x1="75111" y1="50667" x2="75111" y2="50667"/>
                          <a14:foregroundMark x1="40444" y1="32889" x2="40444" y2="32889"/>
                          <a14:foregroundMark x1="37778" y1="28444" x2="37778" y2="28444"/>
                          <a14:foregroundMark x1="39111" y1="41333" x2="39111" y2="41333"/>
                          <a14:foregroundMark x1="28889" y1="40889" x2="28889" y2="40889"/>
                          <a14:foregroundMark x1="31111" y1="44889" x2="31111" y2="44889"/>
                          <a14:foregroundMark x1="34667" y1="45778" x2="34667" y2="45778"/>
                          <a14:foregroundMark x1="47556" y1="42667" x2="47556" y2="42667"/>
                          <a14:foregroundMark x1="37333" y1="63556" x2="37333" y2="63556"/>
                          <a14:foregroundMark x1="29778" y1="61778" x2="29778" y2="61778"/>
                          <a14:foregroundMark x1="25333" y1="57778" x2="25333" y2="57778"/>
                          <a14:foregroundMark x1="21778" y1="54222" x2="21778" y2="54222"/>
                          <a14:foregroundMark x1="20444" y1="46222" x2="20444" y2="46222"/>
                          <a14:foregroundMark x1="19111" y1="36000" x2="19111" y2="36000"/>
                          <a14:foregroundMark x1="22222" y1="30222" x2="22222" y2="30222"/>
                          <a14:foregroundMark x1="25333" y1="25333" x2="25333" y2="25333"/>
                          <a14:foregroundMark x1="29778" y1="23556" x2="29778" y2="23556"/>
                          <a14:foregroundMark x1="37333" y1="22222" x2="37333" y2="22222"/>
                          <a14:foregroundMark x1="44000" y1="20444" x2="44000" y2="20444"/>
                          <a14:foregroundMark x1="43556" y1="29333" x2="43556" y2="29333"/>
                          <a14:foregroundMark x1="52444" y1="31556" x2="52444" y2="31556"/>
                          <a14:foregroundMark x1="53778" y1="40000" x2="53778" y2="40000"/>
                          <a14:foregroundMark x1="61778" y1="40444" x2="61778" y2="40444"/>
                          <a14:foregroundMark x1="59556" y1="34667" x2="59556" y2="34667"/>
                          <a14:foregroundMark x1="60000" y1="26222" x2="60000" y2="26222"/>
                          <a14:foregroundMark x1="55111" y1="18667" x2="55111" y2="18667"/>
                          <a14:foregroundMark x1="45333" y1="15556" x2="45333" y2="15556"/>
                          <a14:foregroundMark x1="31111" y1="17778" x2="31111" y2="17778"/>
                          <a14:foregroundMark x1="17778" y1="27556" x2="17778" y2="27556"/>
                          <a14:foregroundMark x1="14222" y1="42222" x2="14222" y2="42222"/>
                          <a14:foregroundMark x1="18667" y1="55556" x2="18667" y2="55556"/>
                          <a14:foregroundMark x1="24889" y1="61333" x2="24889" y2="61333"/>
                          <a14:foregroundMark x1="32444" y1="68444" x2="32444" y2="68444"/>
                          <a14:foregroundMark x1="37333" y1="72000" x2="37333" y2="72000"/>
                          <a14:foregroundMark x1="50667" y1="69778" x2="50667" y2="69778"/>
                          <a14:foregroundMark x1="47111" y1="56000" x2="47111" y2="56000"/>
                          <a14:foregroundMark x1="54222" y1="48000" x2="54222" y2="48000"/>
                          <a14:foregroundMark x1="60889" y1="51556" x2="60889" y2="51556"/>
                          <a14:foregroundMark x1="66667" y1="48000" x2="66667" y2="48000"/>
                          <a14:foregroundMark x1="65778" y1="43556" x2="65778" y2="43556"/>
                          <a14:foregroundMark x1="40444" y1="36889" x2="40444" y2="36889"/>
                          <a14:foregroundMark x1="41778" y1="39556" x2="41778" y2="39556"/>
                          <a14:foregroundMark x1="42667" y1="40889" x2="42667" y2="40889"/>
                          <a14:foregroundMark x1="49778" y1="54222" x2="49778" y2="54222"/>
                          <a14:foregroundMark x1="53333" y1="56000" x2="53333" y2="56000"/>
                          <a14:foregroundMark x1="36889" y1="55111" x2="36889" y2="55111"/>
                          <a14:foregroundMark x1="35111" y1="57778" x2="35111" y2="57778"/>
                          <a14:foregroundMark x1="28000" y1="52889" x2="28000" y2="52889"/>
                          <a14:foregroundMark x1="26222" y1="38222" x2="26222" y2="38222"/>
                          <a14:foregroundMark x1="28000" y1="31556" x2="28000" y2="31556"/>
                          <a14:foregroundMark x1="47556" y1="65778" x2="47556" y2="65778"/>
                          <a14:foregroundMark x1="43556" y1="65778" x2="43556" y2="65778"/>
                          <a14:foregroundMark x1="39556" y1="61333" x2="39556" y2="61333"/>
                          <a14:foregroundMark x1="40000" y1="58667" x2="40000" y2="58667"/>
                          <a14:foregroundMark x1="40889" y1="57333" x2="40889" y2="57333"/>
                          <a14:foregroundMark x1="42667" y1="54667" x2="42667" y2="54667"/>
                          <a14:foregroundMark x1="43556" y1="45333" x2="43556" y2="45333"/>
                          <a14:foregroundMark x1="35111" y1="44444" x2="35111" y2="44444"/>
                          <a14:foregroundMark x1="31556" y1="42667" x2="31556" y2="42667"/>
                          <a14:foregroundMark x1="24444" y1="45778" x2="24444" y2="45778"/>
                          <a14:foregroundMark x1="20444" y1="42667" x2="20444" y2="42667"/>
                          <a14:foregroundMark x1="25778" y1="27111" x2="25778" y2="27111"/>
                          <a14:foregroundMark x1="34222" y1="29778" x2="34222" y2="29778"/>
                          <a14:foregroundMark x1="32889" y1="49333" x2="32889" y2="49333"/>
                          <a14:foregroundMark x1="54222" y1="31556" x2="54222" y2="31556"/>
                          <a14:foregroundMark x1="99111" y1="49778" x2="99111" y2="49778"/>
                          <a14:backgroundMark x1="2667" y1="4000" x2="2667" y2="4000"/>
                          <a14:backgroundMark x1="96889" y1="4000" x2="96889" y2="4000"/>
                          <a14:backgroundMark x1="97333" y1="96444" x2="97333" y2="96444"/>
                          <a14:backgroundMark x1="5778" y1="96444" x2="5778" y2="96444"/>
                          <a14:backgroundMark x1="4889" y1="81778" x2="4889" y2="81778"/>
                          <a14:backgroundMark x1="11111" y1="90222" x2="11111" y2="90222"/>
                          <a14:backgroundMark x1="19111" y1="96444" x2="19111" y2="96444"/>
                          <a14:backgroundMark x1="78222" y1="95556" x2="78222" y2="95556"/>
                          <a14:backgroundMark x1="85778" y1="92444" x2="85778" y2="92444"/>
                          <a14:backgroundMark x1="92889" y1="84889" x2="92889" y2="84889"/>
                          <a14:backgroundMark x1="97778" y1="25333" x2="97778" y2="25333"/>
                          <a14:backgroundMark x1="91111" y1="14667" x2="91111" y2="14667"/>
                          <a14:backgroundMark x1="83111" y1="7111" x2="83111" y2="7111"/>
                          <a14:backgroundMark x1="19111" y1="4444" x2="19111" y2="4444"/>
                          <a14:backgroundMark x1="8444" y1="12444" x2="8444" y2="12444"/>
                          <a14:backgroundMark x1="4000" y1="20444" x2="4000" y2="20444"/>
                          <a14:backgroundMark x1="99556" y1="64444" x2="99556" y2="64444"/>
                          <a14:backgroundMark x1="99556" y1="36444" x2="99556"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4334562" y="2368062"/>
              <a:ext cx="1876356" cy="18763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1">
              <a:clrChange>
                <a:clrFrom>
                  <a:srgbClr val="ECECEC"/>
                </a:clrFrom>
                <a:clrTo>
                  <a:srgbClr val="ECECEC">
                    <a:alpha val="0"/>
                  </a:srgbClr>
                </a:clrTo>
              </a:clrChange>
            </a:blip>
            <a:srcRect l="4023" t="24968" r="86721" b="57180"/>
            <a:stretch/>
          </p:blipFill>
          <p:spPr>
            <a:xfrm>
              <a:off x="4289209" y="9032591"/>
              <a:ext cx="2121637" cy="2301706"/>
            </a:xfrm>
            <a:prstGeom prst="rect">
              <a:avLst/>
            </a:prstGeom>
          </p:spPr>
        </p:pic>
        <p:pic>
          <p:nvPicPr>
            <p:cNvPr id="16" name="Picture 10" descr="Helps make better choices under multiple conflicting goals. Combines smart visualization and recommendations for tradeoff explorati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52826" y="155379"/>
              <a:ext cx="1878347" cy="18783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An AlchemyAPI service that analyzes your unstructured text and image cont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55828" y="11592395"/>
              <a:ext cx="2072341" cy="20723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Natural Language Classifier performs natural language classification on question texts. A user would be able to train their data and the predict the appropriate class for a input ques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99578" y="5572988"/>
              <a:ext cx="1950744" cy="19507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Add machine learning enhanced search capabilities to your applicati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89209" y="5572988"/>
              <a:ext cx="1967061" cy="1967061"/>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6" descr="WatsonAvatar">
            <a:extLst>
              <a:ext uri="{FF2B5EF4-FFF2-40B4-BE49-F238E27FC236}">
                <a16:creationId xmlns:a16="http://schemas.microsoft.com/office/drawing/2014/main" id="{72D066F8-A488-42E7-AE1D-96FFC8BFC364}"/>
              </a:ext>
            </a:extLst>
          </p:cNvPr>
          <p:cNvPicPr>
            <a:picLocks noChangeAspect="1" noChangeArrowheads="1"/>
          </p:cNvPicPr>
          <p:nvPr/>
        </p:nvPicPr>
        <p:blipFill rotWithShape="1">
          <a:blip r:embed="rId16" cstate="print"/>
          <a:srcRect t="18"/>
          <a:stretch/>
        </p:blipFill>
        <p:spPr bwMode="auto">
          <a:xfrm>
            <a:off x="4551288" y="1721194"/>
            <a:ext cx="2971799" cy="2972411"/>
          </a:xfrm>
          <a:prstGeom prst="rect">
            <a:avLst/>
          </a:prstGeom>
          <a:noFill/>
          <a:ln w="9525">
            <a:noFill/>
            <a:miter lim="800000"/>
            <a:headEnd/>
            <a:tailEnd/>
          </a:ln>
        </p:spPr>
      </p:pic>
    </p:spTree>
    <p:extLst>
      <p:ext uri="{BB962C8B-B14F-4D97-AF65-F5344CB8AC3E}">
        <p14:creationId xmlns:p14="http://schemas.microsoft.com/office/powerpoint/2010/main" val="7938374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28047"/>
          </a:xfrm>
          <a:prstGeom prst="rect">
            <a:avLst/>
          </a:prstGeom>
          <a:solidFill>
            <a:srgbClr val="A6D5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srcRect t="3508"/>
          <a:stretch/>
        </p:blipFill>
        <p:spPr>
          <a:xfrm>
            <a:off x="0" y="928047"/>
            <a:ext cx="12192000" cy="5929953"/>
          </a:xfrm>
          <a:prstGeom prst="rect">
            <a:avLst/>
          </a:prstGeom>
        </p:spPr>
      </p:pic>
      <p:pic>
        <p:nvPicPr>
          <p:cNvPr id="10" name="Picture 9"/>
          <p:cNvPicPr>
            <a:picLocks noChangeAspect="1"/>
          </p:cNvPicPr>
          <p:nvPr/>
        </p:nvPicPr>
        <p:blipFill rotWithShape="1">
          <a:blip r:embed="rId4"/>
          <a:srcRect t="3508"/>
          <a:stretch/>
        </p:blipFill>
        <p:spPr>
          <a:xfrm>
            <a:off x="0" y="928047"/>
            <a:ext cx="12192000" cy="5929952"/>
          </a:xfrm>
          <a:prstGeom prst="rect">
            <a:avLst/>
          </a:prstGeom>
        </p:spPr>
      </p:pic>
      <p:pic>
        <p:nvPicPr>
          <p:cNvPr id="11" name="Picture 10"/>
          <p:cNvPicPr>
            <a:picLocks noChangeAspect="1"/>
          </p:cNvPicPr>
          <p:nvPr/>
        </p:nvPicPr>
        <p:blipFill rotWithShape="1">
          <a:blip r:embed="rId5"/>
          <a:srcRect t="3495"/>
          <a:stretch/>
        </p:blipFill>
        <p:spPr>
          <a:xfrm>
            <a:off x="0" y="928047"/>
            <a:ext cx="12192000" cy="5952915"/>
          </a:xfrm>
          <a:prstGeom prst="rect">
            <a:avLst/>
          </a:prstGeom>
        </p:spPr>
      </p:pic>
    </p:spTree>
    <p:extLst>
      <p:ext uri="{BB962C8B-B14F-4D97-AF65-F5344CB8AC3E}">
        <p14:creationId xmlns:p14="http://schemas.microsoft.com/office/powerpoint/2010/main" val="186884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language">
            <a:extLst>
              <a:ext uri="{FF2B5EF4-FFF2-40B4-BE49-F238E27FC236}">
                <a16:creationId xmlns:a16="http://schemas.microsoft.com/office/drawing/2014/main" id="{CF60D730-F872-4C6E-A47D-0E1C861B62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t="-209" r="3557" b="-1"/>
          <a:stretch/>
        </p:blipFill>
        <p:spPr bwMode="auto">
          <a:xfrm>
            <a:off x="-562707" y="-22184"/>
            <a:ext cx="12754708" cy="6880184"/>
          </a:xfrm>
          <a:prstGeom prst="rect">
            <a:avLst/>
          </a:prstGeom>
          <a:noFill/>
          <a:extLst>
            <a:ext uri="{909E8E84-426E-40DD-AFC4-6F175D3DCCD1}">
              <a14:hiddenFill xmlns:a14="http://schemas.microsoft.com/office/drawing/2010/main">
                <a:solidFill>
                  <a:srgbClr val="FFFFFF"/>
                </a:solidFill>
              </a14:hiddenFill>
            </a:ext>
          </a:extLst>
        </p:spPr>
      </p:pic>
      <p:pic>
        <p:nvPicPr>
          <p:cNvPr id="8" name="droppedImage.pdf"/>
          <p:cNvPicPr/>
          <p:nvPr/>
        </p:nvPicPr>
        <p:blipFill>
          <a:blip r:embed="rId3" cstate="print">
            <a:extLst/>
          </a:blip>
          <a:stretch>
            <a:fillRect/>
          </a:stretch>
        </p:blipFill>
        <p:spPr>
          <a:xfrm>
            <a:off x="11382634" y="6469898"/>
            <a:ext cx="615730" cy="241895"/>
          </a:xfrm>
          <a:prstGeom prst="rect">
            <a:avLst/>
          </a:prstGeom>
          <a:ln w="12700">
            <a:miter lim="400000"/>
          </a:ln>
        </p:spPr>
      </p:pic>
      <p:grpSp>
        <p:nvGrpSpPr>
          <p:cNvPr id="1030" name="Group 1029">
            <a:extLst>
              <a:ext uri="{FF2B5EF4-FFF2-40B4-BE49-F238E27FC236}">
                <a16:creationId xmlns:a16="http://schemas.microsoft.com/office/drawing/2014/main" id="{7D62B0BB-7A50-4A5E-9125-CE864762DCB2}"/>
              </a:ext>
            </a:extLst>
          </p:cNvPr>
          <p:cNvGrpSpPr/>
          <p:nvPr/>
        </p:nvGrpSpPr>
        <p:grpSpPr>
          <a:xfrm>
            <a:off x="806712" y="1386660"/>
            <a:ext cx="1674305" cy="1785115"/>
            <a:chOff x="806712" y="1386660"/>
            <a:chExt cx="1674305" cy="1785115"/>
          </a:xfrm>
        </p:grpSpPr>
        <p:pic>
          <p:nvPicPr>
            <p:cNvPr id="10" name="Picture 20" descr="Imagen relacionada"/>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556" b="97778" l="2667" r="99111">
                          <a14:foregroundMark x1="16444" y1="83111" x2="16444" y2="83111"/>
                          <a14:foregroundMark x1="6667" y1="68889" x2="6667" y2="68889"/>
                          <a14:foregroundMark x1="2667" y1="56444" x2="2667" y2="56444"/>
                          <a14:foregroundMark x1="4889" y1="38222" x2="4889" y2="38222"/>
                          <a14:foregroundMark x1="11111" y1="24889" x2="11111" y2="24889"/>
                          <a14:foregroundMark x1="21333" y1="14222" x2="21333" y2="14222"/>
                          <a14:foregroundMark x1="30667" y1="7111" x2="30667" y2="7111"/>
                          <a14:foregroundMark x1="48000" y1="3556" x2="48000" y2="3556"/>
                          <a14:foregroundMark x1="71111" y1="8889" x2="71111" y2="8889"/>
                          <a14:foregroundMark x1="81333" y1="16000" x2="81333" y2="16000"/>
                          <a14:foregroundMark x1="91111" y1="29778" x2="91111" y2="29778"/>
                          <a14:foregroundMark x1="96000" y1="48000" x2="96000" y2="48000"/>
                          <a14:foregroundMark x1="89778" y1="72889" x2="89778" y2="72889"/>
                          <a14:foregroundMark x1="70222" y1="92444" x2="70222" y2="92444"/>
                          <a14:foregroundMark x1="48000" y1="98222" x2="48000" y2="98222"/>
                          <a14:foregroundMark x1="30667" y1="91556" x2="30667" y2="91556"/>
                          <a14:foregroundMark x1="46667" y1="26222" x2="46667" y2="26222"/>
                          <a14:foregroundMark x1="31111" y1="26667" x2="31111" y2="26667"/>
                          <a14:foregroundMark x1="41333" y1="45333" x2="41333" y2="45333"/>
                          <a14:foregroundMark x1="43556" y1="60444" x2="43556" y2="60444"/>
                          <a14:foregroundMark x1="38222" y1="50222" x2="38222" y2="50222"/>
                          <a14:foregroundMark x1="40444" y1="51556" x2="40444" y2="51556"/>
                          <a14:foregroundMark x1="49778" y1="48444" x2="49778" y2="48444"/>
                          <a14:foregroundMark x1="47556" y1="36000" x2="47556" y2="36000"/>
                          <a14:foregroundMark x1="32000" y1="35111" x2="32000" y2="35111"/>
                          <a14:foregroundMark x1="24444" y1="32000" x2="24444" y2="32000"/>
                          <a14:foregroundMark x1="23111" y1="40444" x2="23111" y2="40444"/>
                          <a14:foregroundMark x1="25333" y1="50222" x2="25333" y2="50222"/>
                          <a14:foregroundMark x1="31556" y1="54222" x2="31556" y2="54222"/>
                          <a14:foregroundMark x1="48000" y1="61778" x2="48000" y2="61778"/>
                          <a14:foregroundMark x1="43556" y1="69778" x2="43556" y2="69778"/>
                          <a14:foregroundMark x1="50667" y1="60444" x2="50667" y2="60444"/>
                          <a14:foregroundMark x1="55556" y1="52889" x2="55556" y2="52889"/>
                          <a14:foregroundMark x1="58667" y1="44889" x2="58667" y2="43556"/>
                          <a14:foregroundMark x1="57333" y1="35556" x2="57333" y2="35556"/>
                          <a14:foregroundMark x1="53333" y1="25778" x2="53333" y2="25778"/>
                          <a14:foregroundMark x1="38222" y1="19111" x2="38222" y2="19111"/>
                          <a14:foregroundMark x1="75556" y1="56444" x2="75556" y2="56444"/>
                          <a14:foregroundMark x1="69778" y1="53333" x2="69778" y2="53333"/>
                          <a14:foregroundMark x1="63556" y1="55556" x2="63556" y2="55556"/>
                          <a14:foregroundMark x1="59556" y1="62222" x2="59556" y2="62222"/>
                          <a14:foregroundMark x1="72444" y1="58667" x2="72444" y2="58667"/>
                          <a14:foregroundMark x1="69778" y1="64444" x2="69778" y2="64444"/>
                          <a14:foregroundMark x1="74667" y1="67556" x2="74667" y2="67556"/>
                          <a14:foregroundMark x1="72444" y1="66222" x2="72444" y2="66222"/>
                          <a14:foregroundMark x1="65333" y1="64889" x2="65333" y2="64889"/>
                          <a14:foregroundMark x1="60444" y1="68000" x2="60444" y2="68000"/>
                          <a14:foregroundMark x1="61778" y1="73333" x2="61778" y2="73333"/>
                          <a14:foregroundMark x1="64889" y1="80889" x2="64889" y2="80889"/>
                          <a14:foregroundMark x1="67556" y1="74667" x2="67556" y2="74667"/>
                          <a14:foregroundMark x1="72000" y1="73333" x2="72000" y2="73333"/>
                          <a14:foregroundMark x1="79111" y1="66222" x2="79111" y2="66222"/>
                          <a14:foregroundMark x1="80000" y1="60444" x2="80000" y2="59556"/>
                          <a14:foregroundMark x1="75111" y1="50667" x2="75111" y2="50667"/>
                          <a14:foregroundMark x1="40444" y1="32889" x2="40444" y2="32889"/>
                          <a14:foregroundMark x1="37778" y1="28444" x2="37778" y2="28444"/>
                          <a14:foregroundMark x1="39111" y1="41333" x2="39111" y2="41333"/>
                          <a14:foregroundMark x1="28889" y1="40889" x2="28889" y2="40889"/>
                          <a14:foregroundMark x1="31111" y1="44889" x2="31111" y2="44889"/>
                          <a14:foregroundMark x1="34667" y1="45778" x2="34667" y2="45778"/>
                          <a14:foregroundMark x1="47556" y1="42667" x2="47556" y2="42667"/>
                          <a14:foregroundMark x1="37333" y1="63556" x2="37333" y2="63556"/>
                          <a14:foregroundMark x1="29778" y1="61778" x2="29778" y2="61778"/>
                          <a14:foregroundMark x1="25333" y1="57778" x2="25333" y2="57778"/>
                          <a14:foregroundMark x1="21778" y1="54222" x2="21778" y2="54222"/>
                          <a14:foregroundMark x1="20444" y1="46222" x2="20444" y2="46222"/>
                          <a14:foregroundMark x1="19111" y1="36000" x2="19111" y2="36000"/>
                          <a14:foregroundMark x1="22222" y1="30222" x2="22222" y2="30222"/>
                          <a14:foregroundMark x1="25333" y1="25333" x2="25333" y2="25333"/>
                          <a14:foregroundMark x1="29778" y1="23556" x2="29778" y2="23556"/>
                          <a14:foregroundMark x1="37333" y1="22222" x2="37333" y2="22222"/>
                          <a14:foregroundMark x1="44000" y1="20444" x2="44000" y2="20444"/>
                          <a14:foregroundMark x1="43556" y1="29333" x2="43556" y2="29333"/>
                          <a14:foregroundMark x1="52444" y1="31556" x2="52444" y2="31556"/>
                          <a14:foregroundMark x1="53778" y1="40000" x2="53778" y2="40000"/>
                          <a14:foregroundMark x1="61778" y1="40444" x2="61778" y2="40444"/>
                          <a14:foregroundMark x1="59556" y1="34667" x2="59556" y2="34667"/>
                          <a14:foregroundMark x1="60000" y1="26222" x2="60000" y2="26222"/>
                          <a14:foregroundMark x1="55111" y1="18667" x2="55111" y2="18667"/>
                          <a14:foregroundMark x1="45333" y1="15556" x2="45333" y2="15556"/>
                          <a14:foregroundMark x1="31111" y1="17778" x2="31111" y2="17778"/>
                          <a14:foregroundMark x1="17778" y1="27556" x2="17778" y2="27556"/>
                          <a14:foregroundMark x1="14222" y1="42222" x2="14222" y2="42222"/>
                          <a14:foregroundMark x1="18667" y1="55556" x2="18667" y2="55556"/>
                          <a14:foregroundMark x1="24889" y1="61333" x2="24889" y2="61333"/>
                          <a14:foregroundMark x1="32444" y1="68444" x2="32444" y2="68444"/>
                          <a14:foregroundMark x1="37333" y1="72000" x2="37333" y2="72000"/>
                          <a14:foregroundMark x1="50667" y1="69778" x2="50667" y2="69778"/>
                          <a14:foregroundMark x1="47111" y1="56000" x2="47111" y2="56000"/>
                          <a14:foregroundMark x1="54222" y1="48000" x2="54222" y2="48000"/>
                          <a14:foregroundMark x1="60889" y1="51556" x2="60889" y2="51556"/>
                          <a14:foregroundMark x1="66667" y1="48000" x2="66667" y2="48000"/>
                          <a14:foregroundMark x1="65778" y1="43556" x2="65778" y2="43556"/>
                          <a14:foregroundMark x1="40444" y1="36889" x2="40444" y2="36889"/>
                          <a14:foregroundMark x1="41778" y1="39556" x2="41778" y2="39556"/>
                          <a14:foregroundMark x1="42667" y1="40889" x2="42667" y2="40889"/>
                          <a14:foregroundMark x1="49778" y1="54222" x2="49778" y2="54222"/>
                          <a14:foregroundMark x1="53333" y1="56000" x2="53333" y2="56000"/>
                          <a14:foregroundMark x1="36889" y1="55111" x2="36889" y2="55111"/>
                          <a14:foregroundMark x1="35111" y1="57778" x2="35111" y2="57778"/>
                          <a14:foregroundMark x1="28000" y1="52889" x2="28000" y2="52889"/>
                          <a14:foregroundMark x1="26222" y1="38222" x2="26222" y2="38222"/>
                          <a14:foregroundMark x1="28000" y1="31556" x2="28000" y2="31556"/>
                          <a14:foregroundMark x1="47556" y1="65778" x2="47556" y2="65778"/>
                          <a14:foregroundMark x1="43556" y1="65778" x2="43556" y2="65778"/>
                          <a14:foregroundMark x1="39556" y1="61333" x2="39556" y2="61333"/>
                          <a14:foregroundMark x1="40000" y1="58667" x2="40000" y2="58667"/>
                          <a14:foregroundMark x1="40889" y1="57333" x2="40889" y2="57333"/>
                          <a14:foregroundMark x1="42667" y1="54667" x2="42667" y2="54667"/>
                          <a14:foregroundMark x1="43556" y1="45333" x2="43556" y2="45333"/>
                          <a14:foregroundMark x1="35111" y1="44444" x2="35111" y2="44444"/>
                          <a14:foregroundMark x1="31556" y1="42667" x2="31556" y2="42667"/>
                          <a14:foregroundMark x1="24444" y1="45778" x2="24444" y2="45778"/>
                          <a14:foregroundMark x1="20444" y1="42667" x2="20444" y2="42667"/>
                          <a14:foregroundMark x1="25778" y1="27111" x2="25778" y2="27111"/>
                          <a14:foregroundMark x1="34222" y1="29778" x2="34222" y2="29778"/>
                          <a14:foregroundMark x1="32889" y1="49333" x2="32889" y2="49333"/>
                          <a14:foregroundMark x1="54222" y1="31556" x2="54222" y2="31556"/>
                          <a14:foregroundMark x1="99111" y1="49778" x2="99111" y2="49778"/>
                          <a14:backgroundMark x1="2667" y1="4000" x2="2667" y2="4000"/>
                          <a14:backgroundMark x1="96889" y1="4000" x2="96889" y2="4000"/>
                          <a14:backgroundMark x1="97333" y1="96444" x2="97333" y2="96444"/>
                          <a14:backgroundMark x1="5778" y1="96444" x2="5778" y2="96444"/>
                          <a14:backgroundMark x1="4889" y1="81778" x2="4889" y2="81778"/>
                          <a14:backgroundMark x1="11111" y1="90222" x2="11111" y2="90222"/>
                          <a14:backgroundMark x1="19111" y1="96444" x2="19111" y2="96444"/>
                          <a14:backgroundMark x1="78222" y1="95556" x2="78222" y2="95556"/>
                          <a14:backgroundMark x1="85778" y1="92444" x2="85778" y2="92444"/>
                          <a14:backgroundMark x1="92889" y1="84889" x2="92889" y2="84889"/>
                          <a14:backgroundMark x1="97778" y1="25333" x2="97778" y2="25333"/>
                          <a14:backgroundMark x1="91111" y1="14667" x2="91111" y2="14667"/>
                          <a14:backgroundMark x1="83111" y1="7111" x2="83111" y2="7111"/>
                          <a14:backgroundMark x1="19111" y1="4444" x2="19111" y2="4444"/>
                          <a14:backgroundMark x1="8444" y1="12444" x2="8444" y2="12444"/>
                          <a14:backgroundMark x1="4000" y1="20444" x2="4000" y2="20444"/>
                          <a14:backgroundMark x1="99556" y1="64444" x2="99556" y2="64444"/>
                          <a14:backgroundMark x1="99556" y1="36444" x2="99556"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1176716" y="1386660"/>
              <a:ext cx="938178" cy="9381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06712" y="2340778"/>
              <a:ext cx="1674305" cy="830997"/>
            </a:xfrm>
            <a:prstGeom prst="rect">
              <a:avLst/>
            </a:prstGeom>
            <a:noFill/>
          </p:spPr>
          <p:txBody>
            <a:bodyPr wrap="square" rtlCol="0">
              <a:spAutoFit/>
            </a:bodyPr>
            <a:lstStyle>
              <a:defPPr>
                <a:defRPr lang="en-US"/>
              </a:defPPr>
              <a:lvl1pPr algn="ctr">
                <a:defRPr sz="2000" b="1">
                  <a:solidFill>
                    <a:schemeClr val="bg1"/>
                  </a:solidFill>
                  <a:effectLst>
                    <a:outerShdw blurRad="63500" sx="102000" sy="102000" algn="ctr" rotWithShape="0">
                      <a:prstClr val="black">
                        <a:alpha val="40000"/>
                      </a:prstClr>
                    </a:outerShdw>
                  </a:effectLst>
                </a:defRPr>
              </a:lvl1pPr>
            </a:lstStyle>
            <a:p>
              <a:r>
                <a:rPr lang="en-US" sz="2400" dirty="0"/>
                <a:t>Tone Analyzer</a:t>
              </a:r>
            </a:p>
          </p:txBody>
        </p:sp>
      </p:grpSp>
      <p:grpSp>
        <p:nvGrpSpPr>
          <p:cNvPr id="1031" name="Group 1030">
            <a:extLst>
              <a:ext uri="{FF2B5EF4-FFF2-40B4-BE49-F238E27FC236}">
                <a16:creationId xmlns:a16="http://schemas.microsoft.com/office/drawing/2014/main" id="{916F1099-C8FE-4397-90A3-33AEE69F18E7}"/>
              </a:ext>
            </a:extLst>
          </p:cNvPr>
          <p:cNvGrpSpPr/>
          <p:nvPr/>
        </p:nvGrpSpPr>
        <p:grpSpPr>
          <a:xfrm>
            <a:off x="3127741" y="1372075"/>
            <a:ext cx="2575996" cy="1803954"/>
            <a:chOff x="3127741" y="1372075"/>
            <a:chExt cx="2575996" cy="1803954"/>
          </a:xfrm>
        </p:grpSpPr>
        <p:pic>
          <p:nvPicPr>
            <p:cNvPr id="12" name="Picture 4" descr="Resultado de imagen para natural language understanding bluemix"/>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000" b="98333" l="4167" r="97167">
                          <a14:foregroundMark x1="4333" y1="49667" x2="4333" y2="49667"/>
                          <a14:foregroundMark x1="12000" y1="28000" x2="12000" y2="28000"/>
                          <a14:foregroundMark x1="23000" y1="16167" x2="23000" y2="16167"/>
                          <a14:foregroundMark x1="35667" y1="6667" x2="35667" y2="6667"/>
                          <a14:foregroundMark x1="51000" y1="3000" x2="51000" y2="3000"/>
                          <a14:foregroundMark x1="77333" y1="17500" x2="77333" y2="17500"/>
                          <a14:foregroundMark x1="93167" y1="38833" x2="93167" y2="38833"/>
                          <a14:foregroundMark x1="88167" y1="74167" x2="88167" y2="74167"/>
                          <a14:foregroundMark x1="78333" y1="84667" x2="78333" y2="84667"/>
                          <a14:foregroundMark x1="63333" y1="94667" x2="63333" y2="94667"/>
                          <a14:foregroundMark x1="34667" y1="91833" x2="34667" y2="91833"/>
                          <a14:foregroundMark x1="22500" y1="83667" x2="22500" y2="83667"/>
                          <a14:foregroundMark x1="15167" y1="75500" x2="15167" y2="75500"/>
                          <a14:foregroundMark x1="97333" y1="51500" x2="97333" y2="51500"/>
                          <a14:foregroundMark x1="25667" y1="38333" x2="25667" y2="38333"/>
                          <a14:foregroundMark x1="26167" y1="29833" x2="26167" y2="29833"/>
                          <a14:foregroundMark x1="29833" y1="26667" x2="29833" y2="26667"/>
                          <a14:foregroundMark x1="36500" y1="27000" x2="36500" y2="27000"/>
                          <a14:foregroundMark x1="44333" y1="26667" x2="44333" y2="26667"/>
                          <a14:foregroundMark x1="40167" y1="20167" x2="40167" y2="20167"/>
                          <a14:foregroundMark x1="39667" y1="33000" x2="39667" y2="33000"/>
                          <a14:foregroundMark x1="43000" y1="30000" x2="43000" y2="30000"/>
                          <a14:foregroundMark x1="54000" y1="27500" x2="54000" y2="27500"/>
                          <a14:foregroundMark x1="53500" y1="24333" x2="53500" y2="24333"/>
                          <a14:foregroundMark x1="65667" y1="24833" x2="65667" y2="24833"/>
                          <a14:foregroundMark x1="65667" y1="28500" x2="65667" y2="28500"/>
                          <a14:foregroundMark x1="55500" y1="24333" x2="55500" y2="24333"/>
                          <a14:foregroundMark x1="45000" y1="47500" x2="45000" y2="47500"/>
                          <a14:foregroundMark x1="45167" y1="74333" x2="45167" y2="74333"/>
                          <a14:foregroundMark x1="22167" y1="75000" x2="22167" y2="75000"/>
                          <a14:foregroundMark x1="22833" y1="48333" x2="22833" y2="48333"/>
                          <a14:foregroundMark x1="25333" y1="47500" x2="25333" y2="47500"/>
                          <a14:foregroundMark x1="30833" y1="47333" x2="30833" y2="47333"/>
                          <a14:foregroundMark x1="45667" y1="51833" x2="45667" y2="51833"/>
                          <a14:foregroundMark x1="46000" y1="64833" x2="46000" y2="64833"/>
                          <a14:foregroundMark x1="45667" y1="71000" x2="45667" y2="71000"/>
                          <a14:foregroundMark x1="39000" y1="75500" x2="39000" y2="75500"/>
                          <a14:foregroundMark x1="21833" y1="68500" x2="21833" y2="68500"/>
                          <a14:foregroundMark x1="22833" y1="58833" x2="22833" y2="58833"/>
                          <a14:foregroundMark x1="27333" y1="54833" x2="27333" y2="54833"/>
                          <a14:foregroundMark x1="40500" y1="54500" x2="40500" y2="54500"/>
                          <a14:foregroundMark x1="40500" y1="61000" x2="40500" y2="61000"/>
                          <a14:foregroundMark x1="27667" y1="61000" x2="27667" y2="61000"/>
                          <a14:foregroundMark x1="27667" y1="68333" x2="27667" y2="68333"/>
                          <a14:foregroundMark x1="38000" y1="68000" x2="38000" y2="68000"/>
                          <a14:foregroundMark x1="62167" y1="36333" x2="62167" y2="36333"/>
                          <a14:foregroundMark x1="62000" y1="34333" x2="62667" y2="33833"/>
                          <a14:foregroundMark x1="77500" y1="34500" x2="77500" y2="34500"/>
                          <a14:foregroundMark x1="77500" y1="38000" x2="77500" y2="38000"/>
                          <a14:foregroundMark x1="69167" y1="38000" x2="69167" y2="38000"/>
                          <a14:foregroundMark x1="69500" y1="33833" x2="69500" y2="33833"/>
                          <a14:foregroundMark x1="70167" y1="47833" x2="70167" y2="47833"/>
                          <a14:foregroundMark x1="70167" y1="43333" x2="70167" y2="43333"/>
                          <a14:foregroundMark x1="62000" y1="44833" x2="62000" y2="44833"/>
                          <a14:foregroundMark x1="77500" y1="45333" x2="77500" y2="45333"/>
                          <a14:foregroundMark x1="65667" y1="55000" x2="65667" y2="55000"/>
                          <a14:foregroundMark x1="59667" y1="52833" x2="59667" y2="52833"/>
                          <a14:foregroundMark x1="54167" y1="54000" x2="54167" y2="54000"/>
                          <a14:foregroundMark x1="59000" y1="56833" x2="59000" y2="56833"/>
                          <a14:foregroundMark x1="62167" y1="64000" x2="62167" y2="64000"/>
                          <a14:foregroundMark x1="66500" y1="62500" x2="66500" y2="62500"/>
                          <a14:foregroundMark x1="77667" y1="63833" x2="77667" y2="63833"/>
                          <a14:foregroundMark x1="71500" y1="66333" x2="71500" y2="66333"/>
                          <a14:foregroundMark x1="50167" y1="98333" x2="50167" y2="98333"/>
                          <a14:foregroundMark x1="39000" y1="47333" x2="39000" y2="47333"/>
                          <a14:foregroundMark x1="71500" y1="61333" x2="71500" y2="61333"/>
                          <a14:foregroundMark x1="60167" y1="54500" x2="60167" y2="54500"/>
                          <a14:foregroundMark x1="66667" y1="45333" x2="66667" y2="45333"/>
                          <a14:backgroundMark x1="10167" y1="9500" x2="10167" y2="9500"/>
                          <a14:backgroundMark x1="90500" y1="9500" x2="90500" y2="9500"/>
                          <a14:backgroundMark x1="93667" y1="88333" x2="93667" y2="88333"/>
                          <a14:backgroundMark x1="8333" y1="91667" x2="8333" y2="91667"/>
                        </a14:backgroundRemoval>
                      </a14:imgEffect>
                    </a14:imgLayer>
                  </a14:imgProps>
                </a:ext>
                <a:ext uri="{28A0092B-C50C-407E-A947-70E740481C1C}">
                  <a14:useLocalDpi xmlns:a14="http://schemas.microsoft.com/office/drawing/2010/main" val="0"/>
                </a:ext>
              </a:extLst>
            </a:blip>
            <a:srcRect/>
            <a:stretch>
              <a:fillRect/>
            </a:stretch>
          </p:blipFill>
          <p:spPr bwMode="auto">
            <a:xfrm>
              <a:off x="3932065" y="1372075"/>
              <a:ext cx="967348" cy="96734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127741" y="2345032"/>
              <a:ext cx="2575996" cy="830997"/>
            </a:xfrm>
            <a:prstGeom prst="rect">
              <a:avLst/>
            </a:prstGeom>
            <a:noFill/>
          </p:spPr>
          <p:txBody>
            <a:bodyPr wrap="square" rtlCol="0">
              <a:spAutoFit/>
            </a:bodyPr>
            <a:lstStyle/>
            <a:p>
              <a:pPr algn="ctr"/>
              <a:r>
                <a:rPr lang="en-US" sz="2400" b="1" dirty="0">
                  <a:solidFill>
                    <a:schemeClr val="bg1"/>
                  </a:solidFill>
                  <a:effectLst>
                    <a:outerShdw blurRad="63500" sx="102000" sy="102000" algn="ctr" rotWithShape="0">
                      <a:prstClr val="black">
                        <a:alpha val="40000"/>
                      </a:prstClr>
                    </a:outerShdw>
                  </a:effectLst>
                </a:rPr>
                <a:t>Natural Language Understanding</a:t>
              </a:r>
            </a:p>
          </p:txBody>
        </p:sp>
      </p:grpSp>
      <p:grpSp>
        <p:nvGrpSpPr>
          <p:cNvPr id="1032" name="Group 1031">
            <a:extLst>
              <a:ext uri="{FF2B5EF4-FFF2-40B4-BE49-F238E27FC236}">
                <a16:creationId xmlns:a16="http://schemas.microsoft.com/office/drawing/2014/main" id="{675FB01B-6A01-4C78-A0C9-75FB525369D9}"/>
              </a:ext>
            </a:extLst>
          </p:cNvPr>
          <p:cNvGrpSpPr/>
          <p:nvPr/>
        </p:nvGrpSpPr>
        <p:grpSpPr>
          <a:xfrm>
            <a:off x="6317006" y="1342041"/>
            <a:ext cx="2575996" cy="1858413"/>
            <a:chOff x="6317006" y="1342041"/>
            <a:chExt cx="2575996" cy="1858413"/>
          </a:xfrm>
        </p:grpSpPr>
        <p:pic>
          <p:nvPicPr>
            <p:cNvPr id="13" name="Picture 18" descr="Resultado de imagen para watson personality insights"/>
            <p:cNvPicPr>
              <a:picLocks noChangeAspect="1" noChangeArrowheads="1"/>
            </p:cNvPicPr>
            <p:nvPr/>
          </p:nvPicPr>
          <p:blipFill rotWithShape="1">
            <a:blip r:embed="rId8">
              <a:clrChange>
                <a:clrFrom>
                  <a:srgbClr val="E0E0E0"/>
                </a:clrFrom>
                <a:clrTo>
                  <a:srgbClr val="E0E0E0">
                    <a:alpha val="0"/>
                  </a:srgbClr>
                </a:clrTo>
              </a:clrChange>
              <a:extLst>
                <a:ext uri="{28A0092B-C50C-407E-A947-70E740481C1C}">
                  <a14:useLocalDpi xmlns:a14="http://schemas.microsoft.com/office/drawing/2010/main" val="0"/>
                </a:ext>
              </a:extLst>
            </a:blip>
            <a:srcRect l="28844" t="9587" r="28051" b="9591"/>
            <a:stretch/>
          </p:blipFill>
          <p:spPr bwMode="auto">
            <a:xfrm>
              <a:off x="7091297" y="1342041"/>
              <a:ext cx="1027415" cy="102741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317006" y="2369457"/>
              <a:ext cx="2575996" cy="830997"/>
            </a:xfrm>
            <a:prstGeom prst="rect">
              <a:avLst/>
            </a:prstGeom>
            <a:noFill/>
          </p:spPr>
          <p:txBody>
            <a:bodyPr wrap="square" rtlCol="0">
              <a:spAutoFit/>
            </a:bodyPr>
            <a:lstStyle/>
            <a:p>
              <a:pPr algn="ctr"/>
              <a:r>
                <a:rPr lang="en-US" sz="2400" b="1" dirty="0">
                  <a:solidFill>
                    <a:schemeClr val="bg1"/>
                  </a:solidFill>
                  <a:effectLst>
                    <a:outerShdw blurRad="63500" sx="102000" sy="102000" algn="ctr" rotWithShape="0">
                      <a:prstClr val="black">
                        <a:alpha val="40000"/>
                      </a:prstClr>
                    </a:outerShdw>
                  </a:effectLst>
                </a:rPr>
                <a:t>Personality</a:t>
              </a:r>
              <a:r>
                <a:rPr lang="en-US" sz="2400" b="1" dirty="0">
                  <a:solidFill>
                    <a:srgbClr val="3A4B53"/>
                  </a:solidFill>
                </a:rPr>
                <a:t> </a:t>
              </a:r>
              <a:r>
                <a:rPr lang="en-US" sz="2400" b="1" dirty="0">
                  <a:solidFill>
                    <a:schemeClr val="bg1"/>
                  </a:solidFill>
                  <a:effectLst>
                    <a:outerShdw blurRad="63500" sx="102000" sy="102000" algn="ctr" rotWithShape="0">
                      <a:prstClr val="black">
                        <a:alpha val="40000"/>
                      </a:prstClr>
                    </a:outerShdw>
                  </a:effectLst>
                </a:rPr>
                <a:t>Insights</a:t>
              </a:r>
            </a:p>
          </p:txBody>
        </p:sp>
      </p:grpSp>
      <p:grpSp>
        <p:nvGrpSpPr>
          <p:cNvPr id="1033" name="Group 1032">
            <a:extLst>
              <a:ext uri="{FF2B5EF4-FFF2-40B4-BE49-F238E27FC236}">
                <a16:creationId xmlns:a16="http://schemas.microsoft.com/office/drawing/2014/main" id="{7DA8ECDF-1001-4E2B-97D5-6E1BF1E07D0D}"/>
              </a:ext>
            </a:extLst>
          </p:cNvPr>
          <p:cNvGrpSpPr/>
          <p:nvPr/>
        </p:nvGrpSpPr>
        <p:grpSpPr>
          <a:xfrm>
            <a:off x="9449071" y="1359414"/>
            <a:ext cx="2575996" cy="1438673"/>
            <a:chOff x="9449071" y="1359414"/>
            <a:chExt cx="2575996" cy="1438673"/>
          </a:xfrm>
        </p:grpSpPr>
        <p:pic>
          <p:nvPicPr>
            <p:cNvPr id="11" name="Picture 14" descr="Imagen relacionad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54356" y="1359414"/>
              <a:ext cx="965426" cy="9654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449071" y="2336422"/>
              <a:ext cx="2575996" cy="461665"/>
            </a:xfrm>
            <a:prstGeom prst="rect">
              <a:avLst/>
            </a:prstGeom>
            <a:noFill/>
          </p:spPr>
          <p:txBody>
            <a:bodyPr wrap="square" rtlCol="0">
              <a:spAutoFit/>
            </a:bodyPr>
            <a:lstStyle/>
            <a:p>
              <a:pPr algn="ctr"/>
              <a:r>
                <a:rPr lang="en-US" sz="2400" b="1" dirty="0">
                  <a:solidFill>
                    <a:schemeClr val="bg1"/>
                  </a:solidFill>
                  <a:effectLst>
                    <a:outerShdw blurRad="63500" sx="102000" sy="102000" algn="ctr" rotWithShape="0">
                      <a:prstClr val="black">
                        <a:alpha val="40000"/>
                      </a:prstClr>
                    </a:outerShdw>
                  </a:effectLst>
                </a:rPr>
                <a:t>Assistant</a:t>
              </a:r>
            </a:p>
          </p:txBody>
        </p:sp>
      </p:grpSp>
      <p:grpSp>
        <p:nvGrpSpPr>
          <p:cNvPr id="1034" name="Group 1033">
            <a:extLst>
              <a:ext uri="{FF2B5EF4-FFF2-40B4-BE49-F238E27FC236}">
                <a16:creationId xmlns:a16="http://schemas.microsoft.com/office/drawing/2014/main" id="{AE91DD21-7316-482C-A730-4260933BEAD9}"/>
              </a:ext>
            </a:extLst>
          </p:cNvPr>
          <p:cNvGrpSpPr/>
          <p:nvPr/>
        </p:nvGrpSpPr>
        <p:grpSpPr>
          <a:xfrm>
            <a:off x="8285203" y="3635076"/>
            <a:ext cx="2575996" cy="1413758"/>
            <a:chOff x="8285203" y="3635076"/>
            <a:chExt cx="2575996" cy="1413758"/>
          </a:xfrm>
        </p:grpSpPr>
        <p:sp>
          <p:nvSpPr>
            <p:cNvPr id="24" name="TextBox 23"/>
            <p:cNvSpPr txBox="1"/>
            <p:nvPr/>
          </p:nvSpPr>
          <p:spPr>
            <a:xfrm>
              <a:off x="8285203" y="4587169"/>
              <a:ext cx="2575996" cy="461665"/>
            </a:xfrm>
            <a:prstGeom prst="rect">
              <a:avLst/>
            </a:prstGeom>
            <a:noFill/>
          </p:spPr>
          <p:txBody>
            <a:bodyPr wrap="square" rtlCol="0">
              <a:spAutoFit/>
            </a:bodyPr>
            <a:lstStyle/>
            <a:p>
              <a:pPr algn="ctr"/>
              <a:r>
                <a:rPr lang="en-US" sz="2400" b="1" dirty="0">
                  <a:solidFill>
                    <a:schemeClr val="bg1"/>
                  </a:solidFill>
                  <a:effectLst>
                    <a:outerShdw blurRad="63500" sx="102000" sy="102000" algn="ctr" rotWithShape="0">
                      <a:prstClr val="black">
                        <a:alpha val="40000"/>
                      </a:prstClr>
                    </a:outerShdw>
                  </a:effectLst>
                </a:rPr>
                <a:t>Discovery</a:t>
              </a:r>
            </a:p>
          </p:txBody>
        </p:sp>
        <p:pic>
          <p:nvPicPr>
            <p:cNvPr id="31" name="Picture 4" descr="Resultado de imagen para watson discovery">
              <a:extLst>
                <a:ext uri="{FF2B5EF4-FFF2-40B4-BE49-F238E27FC236}">
                  <a16:creationId xmlns:a16="http://schemas.microsoft.com/office/drawing/2014/main" id="{7E777505-0778-4B80-B39E-26BBC10FDA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75034" y="3635076"/>
              <a:ext cx="986206" cy="9837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684C3EED-E323-C84E-AB8E-398B8610A4DA}"/>
              </a:ext>
            </a:extLst>
          </p:cNvPr>
          <p:cNvGrpSpPr/>
          <p:nvPr/>
        </p:nvGrpSpPr>
        <p:grpSpPr>
          <a:xfrm>
            <a:off x="4696001" y="3670962"/>
            <a:ext cx="2575996" cy="1778850"/>
            <a:chOff x="4696001" y="3670962"/>
            <a:chExt cx="2575996" cy="1778850"/>
          </a:xfrm>
        </p:grpSpPr>
        <p:sp>
          <p:nvSpPr>
            <p:cNvPr id="22" name="TextBox 21"/>
            <p:cNvSpPr txBox="1"/>
            <p:nvPr/>
          </p:nvSpPr>
          <p:spPr>
            <a:xfrm>
              <a:off x="4696001" y="4618815"/>
              <a:ext cx="2575996" cy="830997"/>
            </a:xfrm>
            <a:prstGeom prst="rect">
              <a:avLst/>
            </a:prstGeom>
            <a:noFill/>
          </p:spPr>
          <p:txBody>
            <a:bodyPr wrap="square" rtlCol="0">
              <a:spAutoFit/>
            </a:bodyPr>
            <a:lstStyle/>
            <a:p>
              <a:pPr algn="ctr"/>
              <a:r>
                <a:rPr lang="en-US" sz="2400" b="1" dirty="0">
                  <a:solidFill>
                    <a:schemeClr val="bg1"/>
                  </a:solidFill>
                  <a:effectLst>
                    <a:outerShdw blurRad="63500" sx="102000" sy="102000" algn="ctr" rotWithShape="0">
                      <a:prstClr val="black">
                        <a:alpha val="40000"/>
                      </a:prstClr>
                    </a:outerShdw>
                  </a:effectLst>
                </a:rPr>
                <a:t>Knowledge Studio</a:t>
              </a:r>
            </a:p>
          </p:txBody>
        </p:sp>
        <p:pic>
          <p:nvPicPr>
            <p:cNvPr id="23" name="Picture 22">
              <a:extLst>
                <a:ext uri="{FF2B5EF4-FFF2-40B4-BE49-F238E27FC236}">
                  <a16:creationId xmlns:a16="http://schemas.microsoft.com/office/drawing/2014/main" id="{12A08329-FE7F-8440-B068-C510EF5770E8}"/>
                </a:ext>
              </a:extLst>
            </p:cNvPr>
            <p:cNvPicPr>
              <a:picLocks noChangeAspect="1"/>
            </p:cNvPicPr>
            <p:nvPr/>
          </p:nvPicPr>
          <p:blipFill>
            <a:blip r:embed="rId11">
              <a:clrChange>
                <a:clrFrom>
                  <a:srgbClr val="EEEEEE"/>
                </a:clrFrom>
                <a:clrTo>
                  <a:srgbClr val="EEEEEE">
                    <a:alpha val="0"/>
                  </a:srgbClr>
                </a:clrTo>
              </a:clrChange>
            </a:blip>
            <a:stretch>
              <a:fillRect/>
            </a:stretch>
          </p:blipFill>
          <p:spPr>
            <a:xfrm>
              <a:off x="5510072" y="3670962"/>
              <a:ext cx="947853" cy="9478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24487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rotWithShape="1">
          <a:blip r:embed="rId3" cstate="print">
            <a:extLst>
              <a:ext uri="{28A0092B-C50C-407E-A947-70E740481C1C}">
                <a14:useLocalDpi xmlns:a14="http://schemas.microsoft.com/office/drawing/2010/main" val="0"/>
              </a:ext>
            </a:extLst>
          </a:blip>
          <a:srcRect l="18178" r="23583"/>
          <a:stretch/>
        </p:blipFill>
        <p:spPr>
          <a:xfrm>
            <a:off x="901316" y="3190632"/>
            <a:ext cx="1219200" cy="11801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Speech Bubble: Oval 1"/>
          <p:cNvSpPr/>
          <p:nvPr/>
        </p:nvSpPr>
        <p:spPr>
          <a:xfrm>
            <a:off x="3424358" y="1412424"/>
            <a:ext cx="3115109" cy="764600"/>
          </a:xfrm>
          <a:prstGeom prst="wedgeEllipseCallout">
            <a:avLst>
              <a:gd name="adj1" fmla="val -101645"/>
              <a:gd name="adj2" fmla="val 201129"/>
            </a:avLst>
          </a:prstGeom>
          <a:solidFill>
            <a:srgbClr val="3BBBA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latinLnBrk="1" hangingPunct="0"/>
            <a:r>
              <a:rPr lang="es-CO" sz="1600" dirty="0">
                <a:sym typeface="Helvetica Light"/>
              </a:rPr>
              <a:t>Hola, deseo conocer el </a:t>
            </a:r>
          </a:p>
          <a:p>
            <a:pPr algn="ctr" defTabSz="412750" latinLnBrk="1" hangingPunct="0"/>
            <a:r>
              <a:rPr lang="es-CO" sz="1600" dirty="0">
                <a:sym typeface="Helvetica Light"/>
              </a:rPr>
              <a:t>saldo de mi cuenta</a:t>
            </a:r>
            <a:endParaRPr lang="en-US" sz="1600" dirty="0">
              <a:sym typeface="Helvetica Light"/>
            </a:endParaRPr>
          </a:p>
        </p:txBody>
      </p:sp>
      <p:sp>
        <p:nvSpPr>
          <p:cNvPr id="20" name="Speech Bubble: Oval 19"/>
          <p:cNvSpPr/>
          <p:nvPr/>
        </p:nvSpPr>
        <p:spPr>
          <a:xfrm>
            <a:off x="3687078" y="5179230"/>
            <a:ext cx="3304377" cy="764600"/>
          </a:xfrm>
          <a:prstGeom prst="wedgeEllipseCallout">
            <a:avLst>
              <a:gd name="adj1" fmla="val -113142"/>
              <a:gd name="adj2" fmla="val -150585"/>
            </a:avLst>
          </a:prstGeom>
          <a:solidFill>
            <a:srgbClr val="3BBBA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latinLnBrk="1" hangingPunct="0"/>
            <a:r>
              <a:rPr lang="es-CO" sz="1600" dirty="0">
                <a:sym typeface="Helvetica Light"/>
              </a:rPr>
              <a:t>Si, me puedes indicar la </a:t>
            </a:r>
          </a:p>
          <a:p>
            <a:pPr algn="ctr" defTabSz="412750" latinLnBrk="1" hangingPunct="0"/>
            <a:r>
              <a:rPr lang="es-CO" sz="1600" dirty="0">
                <a:sym typeface="Helvetica Light"/>
              </a:rPr>
              <a:t>sucursal mas cerca</a:t>
            </a:r>
            <a:endParaRPr lang="en-US" sz="1600" dirty="0">
              <a:sym typeface="Helvetica Light"/>
            </a:endParaRPr>
          </a:p>
        </p:txBody>
      </p:sp>
      <p:sp>
        <p:nvSpPr>
          <p:cNvPr id="21" name="Speech Bubble: Oval 20"/>
          <p:cNvSpPr/>
          <p:nvPr/>
        </p:nvSpPr>
        <p:spPr>
          <a:xfrm>
            <a:off x="3687078" y="3648466"/>
            <a:ext cx="3304377" cy="418366"/>
          </a:xfrm>
          <a:prstGeom prst="wedgeEllipseCallout">
            <a:avLst>
              <a:gd name="adj1" fmla="val -101630"/>
              <a:gd name="adj2" fmla="val -11783"/>
            </a:avLst>
          </a:prstGeom>
          <a:solidFill>
            <a:srgbClr val="3BBBA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latinLnBrk="1" hangingPunct="0"/>
            <a:r>
              <a:rPr lang="es-CO" sz="1600" dirty="0">
                <a:sym typeface="Helvetica Light"/>
              </a:rPr>
              <a:t> Si, por favor</a:t>
            </a:r>
            <a:endParaRPr lang="en-US" sz="1600" dirty="0">
              <a:sym typeface="Helvetica Light"/>
            </a:endParaRPr>
          </a:p>
        </p:txBody>
      </p:sp>
      <p:pic>
        <p:nvPicPr>
          <p:cNvPr id="28" name="Picture 14" descr="Imagen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592" y="793874"/>
            <a:ext cx="1037049" cy="10370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sultado de imagen para woman sales vec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366" y="3259486"/>
            <a:ext cx="1070977" cy="1070977"/>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p:cNvSpPr/>
          <p:nvPr/>
        </p:nvSpPr>
        <p:spPr>
          <a:xfrm>
            <a:off x="3598156" y="2274002"/>
            <a:ext cx="4095211" cy="1110833"/>
          </a:xfrm>
          <a:prstGeom prst="wedgeEllipseCallout">
            <a:avLst>
              <a:gd name="adj1" fmla="val 51822"/>
              <a:gd name="adj2" fmla="val 54796"/>
            </a:avLst>
          </a:prstGeom>
          <a:solidFill>
            <a:schemeClr val="accent2"/>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latinLnBrk="1" hangingPunct="0"/>
            <a:r>
              <a:rPr lang="es-CO" sz="1600" dirty="0">
                <a:solidFill>
                  <a:srgbClr val="FFFFFF"/>
                </a:solidFill>
              </a:rPr>
              <a:t>Por supuesto, el saldo de tu </a:t>
            </a:r>
          </a:p>
          <a:p>
            <a:pPr algn="ctr" defTabSz="412750" latinLnBrk="1" hangingPunct="0"/>
            <a:r>
              <a:rPr lang="es-CO" sz="1600" dirty="0">
                <a:solidFill>
                  <a:srgbClr val="FFFFFF"/>
                </a:solidFill>
              </a:rPr>
              <a:t>cuenta es $$$, ¿deseas que te lo envié al correo?</a:t>
            </a:r>
            <a:endParaRPr lang="en-US" sz="1600" dirty="0">
              <a:solidFill>
                <a:srgbClr val="FFFFFF"/>
              </a:solidFill>
              <a:sym typeface="Helvetica Light"/>
            </a:endParaRPr>
          </a:p>
        </p:txBody>
      </p:sp>
      <p:sp>
        <p:nvSpPr>
          <p:cNvPr id="31" name="Speech Bubble: Oval 30"/>
          <p:cNvSpPr/>
          <p:nvPr/>
        </p:nvSpPr>
        <p:spPr>
          <a:xfrm>
            <a:off x="3598156" y="4293668"/>
            <a:ext cx="4095210" cy="764600"/>
          </a:xfrm>
          <a:prstGeom prst="wedgeEllipseCallout">
            <a:avLst>
              <a:gd name="adj1" fmla="val 50501"/>
              <a:gd name="adj2" fmla="val -76873"/>
            </a:avLst>
          </a:prstGeom>
          <a:solidFill>
            <a:schemeClr val="accent2"/>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latinLnBrk="1" hangingPunct="0"/>
            <a:r>
              <a:rPr lang="es-CO" sz="1600" dirty="0">
                <a:solidFill>
                  <a:srgbClr val="FFFFFF"/>
                </a:solidFill>
                <a:sym typeface="Helvetica Light"/>
              </a:rPr>
              <a:t>Per</a:t>
            </a:r>
            <a:r>
              <a:rPr lang="es-CO" sz="1600" dirty="0">
                <a:solidFill>
                  <a:srgbClr val="FFFFFF"/>
                </a:solidFill>
              </a:rPr>
              <a:t>fecto, ¿te puedo ayudar en </a:t>
            </a:r>
          </a:p>
          <a:p>
            <a:pPr algn="ctr" defTabSz="412750" latinLnBrk="1" hangingPunct="0"/>
            <a:r>
              <a:rPr lang="es-CO" sz="1600" dirty="0">
                <a:solidFill>
                  <a:srgbClr val="FFFFFF"/>
                </a:solidFill>
              </a:rPr>
              <a:t>algo mas?</a:t>
            </a:r>
            <a:endParaRPr lang="en-US" sz="1600" dirty="0">
              <a:solidFill>
                <a:srgbClr val="FFFFFF"/>
              </a:solidFill>
              <a:sym typeface="Helvetica Light"/>
            </a:endParaRPr>
          </a:p>
        </p:txBody>
      </p:sp>
      <p:grpSp>
        <p:nvGrpSpPr>
          <p:cNvPr id="19" name="Group 18"/>
          <p:cNvGrpSpPr/>
          <p:nvPr/>
        </p:nvGrpSpPr>
        <p:grpSpPr>
          <a:xfrm>
            <a:off x="8764343" y="1885149"/>
            <a:ext cx="2165927" cy="3788722"/>
            <a:chOff x="17528686" y="3770297"/>
            <a:chExt cx="4331854" cy="7577444"/>
          </a:xfrm>
        </p:grpSpPr>
        <p:pic>
          <p:nvPicPr>
            <p:cNvPr id="32" name="Picture 46" descr="Use IBM Insights for Twitter to incorporate Twitter search results into your Bluemix applic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5245" y="3770297"/>
              <a:ext cx="1091621" cy="109162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para facebook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275244" y="5589362"/>
              <a:ext cx="1091622" cy="11362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slack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75244" y="7453014"/>
              <a:ext cx="1091622" cy="10916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cell phone vector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781570" y="9268771"/>
              <a:ext cx="2078970" cy="2078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29" idx="3"/>
              <a:endCxn id="32" idx="1"/>
            </p:cNvCxnSpPr>
            <p:nvPr/>
          </p:nvCxnSpPr>
          <p:spPr>
            <a:xfrm flipV="1">
              <a:off x="17528686" y="4316108"/>
              <a:ext cx="2746559" cy="327384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a:endCxn id="6146" idx="1"/>
            </p:cNvCxnSpPr>
            <p:nvPr/>
          </p:nvCxnSpPr>
          <p:spPr>
            <a:xfrm flipV="1">
              <a:off x="17557856" y="6157466"/>
              <a:ext cx="2717388" cy="147805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a:endCxn id="6148" idx="1"/>
            </p:cNvCxnSpPr>
            <p:nvPr/>
          </p:nvCxnSpPr>
          <p:spPr>
            <a:xfrm>
              <a:off x="17528686" y="7670525"/>
              <a:ext cx="2746558" cy="32830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a:endCxn id="6150" idx="1"/>
            </p:cNvCxnSpPr>
            <p:nvPr/>
          </p:nvCxnSpPr>
          <p:spPr>
            <a:xfrm>
              <a:off x="17557856" y="7670525"/>
              <a:ext cx="2223714" cy="2637731"/>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grpSp>
      <p:sp>
        <p:nvSpPr>
          <p:cNvPr id="34" name="Rectangle 33">
            <a:extLst>
              <a:ext uri="{FF2B5EF4-FFF2-40B4-BE49-F238E27FC236}">
                <a16:creationId xmlns:a16="http://schemas.microsoft.com/office/drawing/2014/main" id="{89921D19-4A71-724A-B189-27495355B351}"/>
              </a:ext>
            </a:extLst>
          </p:cNvPr>
          <p:cNvSpPr/>
          <p:nvPr/>
        </p:nvSpPr>
        <p:spPr>
          <a:xfrm>
            <a:off x="181592" y="229552"/>
            <a:ext cx="11604995" cy="564322"/>
          </a:xfrm>
          <a:prstGeom prst="rect">
            <a:avLst/>
          </a:prstGeom>
        </p:spPr>
        <p:txBody>
          <a:bodyPr wrap="square">
            <a:spAutoFit/>
          </a:bodyPr>
          <a:lstStyle/>
          <a:p>
            <a:pPr defTabSz="609585"/>
            <a:r>
              <a:rPr lang="en-US" sz="3067" b="1" dirty="0">
                <a:solidFill>
                  <a:srgbClr val="41D6C3">
                    <a:lumMod val="75000"/>
                  </a:srgbClr>
                </a:solidFill>
                <a:latin typeface="Helvetica Neue" charset="0"/>
                <a:ea typeface="Helvetica Neue" charset="0"/>
                <a:cs typeface="Helvetica Neue" charset="0"/>
              </a:rPr>
              <a:t>Watson Assistant</a:t>
            </a:r>
            <a:endParaRPr lang="en-US" sz="3067" dirty="0">
              <a:solidFill>
                <a:srgbClr val="41D6C3">
                  <a:lumMod val="75000"/>
                </a:srgbClr>
              </a:solidFill>
              <a:latin typeface="Arial"/>
            </a:endParaRPr>
          </a:p>
        </p:txBody>
      </p:sp>
    </p:spTree>
    <p:extLst>
      <p:ext uri="{BB962C8B-B14F-4D97-AF65-F5344CB8AC3E}">
        <p14:creationId xmlns:p14="http://schemas.microsoft.com/office/powerpoint/2010/main" val="13774985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P spid="4"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454803" y="6502123"/>
            <a:ext cx="280416" cy="268224"/>
          </a:xfrm>
        </p:spPr>
        <p:txBody>
          <a:bodyPr/>
          <a:lstStyle/>
          <a:p>
            <a:fld id="{E4DBDE34-E9B5-E04F-B662-69720E4BCB53}" type="slidenum">
              <a:rPr lang="en-US" smtClean="0"/>
              <a:pPr/>
              <a:t>14</a:t>
            </a:fld>
            <a:endParaRPr lang="en-US"/>
          </a:p>
        </p:txBody>
      </p:sp>
      <p:pic>
        <p:nvPicPr>
          <p:cNvPr id="5" name="Picture 4"/>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5655581" y="3583880"/>
            <a:ext cx="946912" cy="946912"/>
          </a:xfrm>
          <a:prstGeom prst="rect">
            <a:avLst/>
          </a:prstGeom>
        </p:spPr>
      </p:pic>
      <p:pic>
        <p:nvPicPr>
          <p:cNvPr id="10" name="Picture 9"/>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4586895" y="2148945"/>
            <a:ext cx="946912" cy="946912"/>
          </a:xfrm>
          <a:prstGeom prst="rect">
            <a:avLst/>
          </a:prstGeom>
        </p:spPr>
      </p:pic>
      <p:sp>
        <p:nvSpPr>
          <p:cNvPr id="11" name="Rectangle 10"/>
          <p:cNvSpPr/>
          <p:nvPr/>
        </p:nvSpPr>
        <p:spPr>
          <a:xfrm>
            <a:off x="7967331" y="3606196"/>
            <a:ext cx="3876879" cy="954300"/>
          </a:xfrm>
          <a:prstGeom prst="rect">
            <a:avLst/>
          </a:prstGeom>
        </p:spPr>
        <p:txBody>
          <a:bodyPr wrap="square">
            <a:spAutoFit/>
          </a:bodyPr>
          <a:lstStyle/>
          <a:p>
            <a:pPr algn="ctr">
              <a:buClr>
                <a:srgbClr val="585858"/>
              </a:buClr>
            </a:pPr>
            <a:r>
              <a:rPr lang="es-ES_tradnl" sz="1867" dirty="0">
                <a:latin typeface="IBM Plex Sans" charset="0"/>
                <a:ea typeface="IBM Plex Sans" charset="0"/>
                <a:cs typeface="IBM Plex Sans" charset="0"/>
              </a:rPr>
              <a:t>Crear un </a:t>
            </a:r>
            <a:r>
              <a:rPr lang="es-ES_tradnl" sz="1867" dirty="0">
                <a:solidFill>
                  <a:schemeClr val="accent3"/>
                </a:solidFill>
                <a:latin typeface="IBM Plex Sans" charset="0"/>
              </a:rPr>
              <a:t>canal completo </a:t>
            </a:r>
            <a:r>
              <a:rPr lang="es-ES_tradnl" sz="1867" dirty="0">
                <a:latin typeface="IBM Plex Sans" charset="0"/>
                <a:ea typeface="IBM Plex Sans" charset="0"/>
                <a:cs typeface="IBM Plex Sans" charset="0"/>
              </a:rPr>
              <a:t>para mejorar la interacción con el usuario</a:t>
            </a:r>
          </a:p>
        </p:txBody>
      </p:sp>
      <p:sp>
        <p:nvSpPr>
          <p:cNvPr id="14" name="TextBox 21"/>
          <p:cNvSpPr txBox="1">
            <a:spLocks noChangeArrowheads="1"/>
          </p:cNvSpPr>
          <p:nvPr/>
        </p:nvSpPr>
        <p:spPr bwMode="auto">
          <a:xfrm>
            <a:off x="459057" y="3682636"/>
            <a:ext cx="3405273" cy="6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buClr>
                <a:schemeClr val="tx1"/>
              </a:buClr>
            </a:pPr>
            <a:r>
              <a:rPr lang="es-ES_tradnl" altLang="ja-JP" sz="1867">
                <a:solidFill>
                  <a:schemeClr val="accent3"/>
                </a:solidFill>
                <a:latin typeface="IBM Plex Sans" charset="0"/>
                <a:ea typeface="IBM Plex Sans" charset="0"/>
                <a:cs typeface="IBM Plex Sans" charset="0"/>
              </a:rPr>
              <a:t>Acelera </a:t>
            </a:r>
            <a:r>
              <a:rPr lang="es-ES_tradnl" altLang="ja-JP" sz="1867">
                <a:latin typeface="IBM Plex Sans" charset="0"/>
                <a:ea typeface="IBM Plex Sans" charset="0"/>
                <a:cs typeface="IBM Plex Sans" charset="0"/>
              </a:rPr>
              <a:t>con contenido pre-construid</a:t>
            </a:r>
          </a:p>
        </p:txBody>
      </p:sp>
      <p:pic>
        <p:nvPicPr>
          <p:cNvPr id="15" name="Picture 14"/>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a:off x="3877212" y="3625183"/>
            <a:ext cx="946912" cy="946912"/>
          </a:xfrm>
          <a:prstGeom prst="rect">
            <a:avLst/>
          </a:prstGeom>
        </p:spPr>
      </p:pic>
      <p:sp>
        <p:nvSpPr>
          <p:cNvPr id="17" name="Rectangle 16"/>
          <p:cNvSpPr/>
          <p:nvPr/>
        </p:nvSpPr>
        <p:spPr>
          <a:xfrm>
            <a:off x="1312947" y="2060112"/>
            <a:ext cx="3273948" cy="954300"/>
          </a:xfrm>
          <a:prstGeom prst="rect">
            <a:avLst/>
          </a:prstGeom>
        </p:spPr>
        <p:txBody>
          <a:bodyPr wrap="square">
            <a:spAutoFit/>
          </a:bodyPr>
          <a:lstStyle/>
          <a:p>
            <a:pPr algn="ctr">
              <a:buClr>
                <a:srgbClr val="585858"/>
              </a:buClr>
            </a:pPr>
            <a:r>
              <a:rPr lang="es-ES_tradnl" sz="1867">
                <a:solidFill>
                  <a:schemeClr val="accent3"/>
                </a:solidFill>
                <a:latin typeface="IBM Plex Sans" charset="0"/>
                <a:ea typeface="IBM Plex Sans" charset="0"/>
                <a:cs typeface="IBM Plex Sans" charset="0"/>
              </a:rPr>
              <a:t>Construye una vez</a:t>
            </a:r>
            <a:r>
              <a:rPr lang="es-ES_tradnl" sz="1867">
                <a:latin typeface="IBM Plex Sans" charset="0"/>
                <a:ea typeface="IBM Plex Sans" charset="0"/>
                <a:cs typeface="IBM Plex Sans" charset="0"/>
              </a:rPr>
              <a:t>, despliega en multiple platformas  </a:t>
            </a:r>
          </a:p>
        </p:txBody>
      </p:sp>
      <p:sp>
        <p:nvSpPr>
          <p:cNvPr id="19" name="TextBox 19"/>
          <p:cNvSpPr txBox="1">
            <a:spLocks noChangeArrowheads="1"/>
          </p:cNvSpPr>
          <p:nvPr/>
        </p:nvSpPr>
        <p:spPr bwMode="auto">
          <a:xfrm>
            <a:off x="7270771" y="2028267"/>
            <a:ext cx="4652943" cy="95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lgn="ctr">
              <a:buClr>
                <a:schemeClr val="tx1"/>
              </a:buClr>
            </a:pPr>
            <a:r>
              <a:rPr lang="es-ES_tradnl" altLang="ja-JP" sz="1867">
                <a:solidFill>
                  <a:schemeClr val="tx1">
                    <a:lumMod val="75000"/>
                    <a:lumOff val="25000"/>
                  </a:schemeClr>
                </a:solidFill>
                <a:latin typeface="IBM Plex Sans" charset="0"/>
                <a:ea typeface="IBM Plex Sans" charset="0"/>
                <a:cs typeface="IBM Plex Sans" charset="0"/>
              </a:rPr>
              <a:t>Crea </a:t>
            </a:r>
            <a:r>
              <a:rPr lang="es-ES_tradnl" altLang="ja-JP" sz="1867">
                <a:solidFill>
                  <a:schemeClr val="accent3"/>
                </a:solidFill>
                <a:latin typeface="IBM Plex Sans" charset="0"/>
                <a:ea typeface="IBM Plex Sans" charset="0"/>
                <a:cs typeface="IBM Plex Sans" charset="0"/>
              </a:rPr>
              <a:t>interacciones en lenguaje natural interactions </a:t>
            </a:r>
            <a:r>
              <a:rPr lang="es-ES_tradnl" altLang="ja-JP" sz="1867">
                <a:solidFill>
                  <a:schemeClr val="tx1">
                    <a:lumMod val="75000"/>
                    <a:lumOff val="25000"/>
                  </a:schemeClr>
                </a:solidFill>
                <a:latin typeface="IBM Plex Sans" charset="0"/>
                <a:ea typeface="IBM Plex Sans" charset="0"/>
                <a:cs typeface="IBM Plex Sans" charset="0"/>
              </a:rPr>
              <a:t>to better serve your end-users</a:t>
            </a:r>
          </a:p>
        </p:txBody>
      </p:sp>
      <p:sp>
        <p:nvSpPr>
          <p:cNvPr id="20" name="TextBox 24"/>
          <p:cNvSpPr txBox="1">
            <a:spLocks noChangeArrowheads="1"/>
          </p:cNvSpPr>
          <p:nvPr/>
        </p:nvSpPr>
        <p:spPr bwMode="auto">
          <a:xfrm>
            <a:off x="7664135" y="5434209"/>
            <a:ext cx="3866213" cy="6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r>
              <a:rPr lang="es-ES_tradnl" sz="1867">
                <a:latin typeface="IBM Plex Sans" charset="0"/>
                <a:ea typeface="IBM Plex Sans" charset="0"/>
                <a:cs typeface="IBM Plex Sans" charset="0"/>
              </a:rPr>
              <a:t>Usar </a:t>
            </a:r>
            <a:r>
              <a:rPr lang="es-ES_tradnl" sz="1867">
                <a:solidFill>
                  <a:schemeClr val="accent3"/>
                </a:solidFill>
                <a:latin typeface="IBM Plex Sans" charset="0"/>
                <a:ea typeface="IBM Plex Sans" charset="0"/>
                <a:cs typeface="IBM Plex Sans" charset="0"/>
              </a:rPr>
              <a:t>machine learning </a:t>
            </a:r>
            <a:r>
              <a:rPr lang="es-ES_tradnl" sz="1867">
                <a:latin typeface="IBM Plex Sans" charset="0"/>
                <a:ea typeface="IBM Plex Sans" charset="0"/>
                <a:cs typeface="IBM Plex Sans" charset="0"/>
              </a:rPr>
              <a:t>para mejorar el modelo conversacional</a:t>
            </a:r>
          </a:p>
        </p:txBody>
      </p:sp>
      <p:pic>
        <p:nvPicPr>
          <p:cNvPr id="21" name="Picture 20"/>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a:off x="6506772" y="5030120"/>
            <a:ext cx="946912" cy="946912"/>
          </a:xfrm>
          <a:prstGeom prst="rect">
            <a:avLst/>
          </a:prstGeom>
        </p:spPr>
      </p:pic>
      <p:pic>
        <p:nvPicPr>
          <p:cNvPr id="22" name="Picture 21"/>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4586895" y="4960752"/>
            <a:ext cx="946912" cy="946912"/>
          </a:xfrm>
          <a:prstGeom prst="rect">
            <a:avLst/>
          </a:prstGeom>
        </p:spPr>
      </p:pic>
      <p:pic>
        <p:nvPicPr>
          <p:cNvPr id="23" name="Picture 22"/>
          <p:cNvPicPr>
            <a:picLocks noChangeAspect="1"/>
          </p:cNvPicPr>
          <p:nvPr/>
        </p:nvPicPr>
        <p:blipFill>
          <a:blip r:embed="rId8" cstate="screen">
            <a:biLevel thresh="75000"/>
            <a:extLst>
              <a:ext uri="{28A0092B-C50C-407E-A947-70E740481C1C}">
                <a14:useLocalDpi xmlns:a14="http://schemas.microsoft.com/office/drawing/2010/main"/>
              </a:ext>
            </a:extLst>
          </a:blip>
          <a:stretch>
            <a:fillRect/>
          </a:stretch>
        </p:blipFill>
        <p:spPr>
          <a:xfrm>
            <a:off x="6365249" y="2135836"/>
            <a:ext cx="946912" cy="946912"/>
          </a:xfrm>
          <a:prstGeom prst="rect">
            <a:avLst/>
          </a:prstGeom>
        </p:spPr>
      </p:pic>
      <p:sp>
        <p:nvSpPr>
          <p:cNvPr id="25" name="TextBox 20"/>
          <p:cNvSpPr txBox="1">
            <a:spLocks noChangeArrowheads="1"/>
          </p:cNvSpPr>
          <p:nvPr/>
        </p:nvSpPr>
        <p:spPr bwMode="auto">
          <a:xfrm>
            <a:off x="454803" y="5415139"/>
            <a:ext cx="4036580" cy="1241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lgn="ctr">
              <a:buClr>
                <a:schemeClr val="tx1"/>
              </a:buClr>
            </a:pPr>
            <a:r>
              <a:rPr lang="es-ES_tradnl" altLang="ja-JP" sz="1867">
                <a:solidFill>
                  <a:schemeClr val="accent3"/>
                </a:solidFill>
                <a:latin typeface="IBM Plex Sans" charset="0"/>
                <a:ea typeface="IBM Plex Sans" charset="0"/>
                <a:cs typeface="IBM Plex Sans" charset="0"/>
              </a:rPr>
              <a:t>Acompañar clients en los procesos de negocio </a:t>
            </a:r>
            <a:r>
              <a:rPr lang="es-ES_tradnl" altLang="ja-JP" sz="1867">
                <a:solidFill>
                  <a:schemeClr val="tx1">
                    <a:lumMod val="75000"/>
                    <a:lumOff val="25000"/>
                  </a:schemeClr>
                </a:solidFill>
                <a:latin typeface="IBM Plex Sans" charset="0"/>
                <a:ea typeface="IBM Plex Sans" charset="0"/>
                <a:cs typeface="IBM Plex Sans" charset="0"/>
              </a:rPr>
              <a:t>como formilarios o procesos comunes</a:t>
            </a:r>
          </a:p>
          <a:p>
            <a:pPr algn="ctr">
              <a:buClr>
                <a:schemeClr val="tx1"/>
              </a:buClr>
              <a:buFont typeface="Arial" charset="0"/>
              <a:buChar char="•"/>
            </a:pPr>
            <a:endParaRPr lang="es-ES_tradnl" altLang="ja-JP" sz="1867">
              <a:solidFill>
                <a:schemeClr val="tx1">
                  <a:lumMod val="75000"/>
                  <a:lumOff val="25000"/>
                </a:schemeClr>
              </a:solidFill>
              <a:latin typeface="IBM Plex Sans" charset="0"/>
              <a:ea typeface="IBM Plex Sans" charset="0"/>
              <a:cs typeface="IBM Plex Sans" charset="0"/>
            </a:endParaRPr>
          </a:p>
        </p:txBody>
      </p:sp>
      <p:pic>
        <p:nvPicPr>
          <p:cNvPr id="26" name="Picture 25"/>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a:off x="7299052" y="3542604"/>
            <a:ext cx="946912" cy="946912"/>
          </a:xfrm>
          <a:prstGeom prst="rect">
            <a:avLst/>
          </a:prstGeom>
        </p:spPr>
      </p:pic>
      <p:cxnSp>
        <p:nvCxnSpPr>
          <p:cNvPr id="29" name="Straight Connector 28"/>
          <p:cNvCxnSpPr/>
          <p:nvPr/>
        </p:nvCxnSpPr>
        <p:spPr>
          <a:xfrm flipH="1" flipV="1">
            <a:off x="5393064" y="3117247"/>
            <a:ext cx="330251" cy="425357"/>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flipH="1" flipV="1">
            <a:off x="6425492" y="4557250"/>
            <a:ext cx="330251" cy="425357"/>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flipH="1">
            <a:off x="5062814" y="4064295"/>
            <a:ext cx="470993" cy="0"/>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0" name="Straight Connector 39"/>
          <p:cNvCxnSpPr/>
          <p:nvPr/>
        </p:nvCxnSpPr>
        <p:spPr>
          <a:xfrm flipH="1">
            <a:off x="6715508" y="4064295"/>
            <a:ext cx="470993" cy="0"/>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1" name="Straight Connector 40"/>
          <p:cNvCxnSpPr/>
          <p:nvPr/>
        </p:nvCxnSpPr>
        <p:spPr>
          <a:xfrm flipV="1">
            <a:off x="6353314" y="3139299"/>
            <a:ext cx="303367" cy="425357"/>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flipV="1">
            <a:off x="5497041" y="4541100"/>
            <a:ext cx="303367" cy="425357"/>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sp>
        <p:nvSpPr>
          <p:cNvPr id="24" name="Content Placeholder 2"/>
          <p:cNvSpPr txBox="1">
            <a:spLocks/>
          </p:cNvSpPr>
          <p:nvPr/>
        </p:nvSpPr>
        <p:spPr bwMode="auto">
          <a:xfrm>
            <a:off x="304800" y="177811"/>
            <a:ext cx="11530013" cy="684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52" tIns="34287" rIns="68552" bIns="34287">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r>
              <a:rPr lang="es-ES_tradnl" sz="4000">
                <a:solidFill>
                  <a:schemeClr val="accent3"/>
                </a:solidFill>
                <a:latin typeface="IBM Plex Sans" charset="0"/>
                <a:ea typeface="IBM Plex Sans" charset="0"/>
                <a:cs typeface="IBM Plex Sans" charset="0"/>
              </a:rPr>
              <a:t>Watson Assistant permite...</a:t>
            </a:r>
          </a:p>
        </p:txBody>
      </p:sp>
      <p:sp>
        <p:nvSpPr>
          <p:cNvPr id="2" name="Rectangle 1"/>
          <p:cNvSpPr/>
          <p:nvPr/>
        </p:nvSpPr>
        <p:spPr>
          <a:xfrm>
            <a:off x="4028227" y="3789700"/>
            <a:ext cx="667560" cy="659073"/>
          </a:xfrm>
          <a:prstGeom prst="rect">
            <a:avLst/>
          </a:prstGeom>
          <a:solidFill>
            <a:schemeClr val="tx1"/>
          </a:solidFill>
        </p:spPr>
        <p:txBody>
          <a:bodyPr wrap="square" lIns="0" tIns="0" rIns="0" bIns="0" rtlCol="0" anchor="ctr">
            <a:noAutofit/>
          </a:bodyPr>
          <a:lstStyle/>
          <a:p>
            <a:pPr algn="ctr"/>
            <a:endParaRPr lang="en-US" sz="1600" dirty="0" err="1">
              <a:latin typeface="Arial"/>
              <a:cs typeface="Arial"/>
            </a:endParaRPr>
          </a:p>
        </p:txBody>
      </p:sp>
      <p:pic>
        <p:nvPicPr>
          <p:cNvPr id="28" name="Picture 2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088422" y="3789699"/>
            <a:ext cx="536495" cy="536495"/>
          </a:xfrm>
          <a:prstGeom prst="rect">
            <a:avLst/>
          </a:prstGeom>
        </p:spPr>
      </p:pic>
    </p:spTree>
    <p:extLst>
      <p:ext uri="{BB962C8B-B14F-4D97-AF65-F5344CB8AC3E}">
        <p14:creationId xmlns:p14="http://schemas.microsoft.com/office/powerpoint/2010/main" val="35791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77811"/>
            <a:ext cx="11530013" cy="684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57" tIns="34287" rIns="68557" bIns="34287">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r>
              <a:rPr lang="en-US" altLang="en-US" sz="4000" dirty="0">
                <a:solidFill>
                  <a:schemeClr val="accent3"/>
                </a:solidFill>
                <a:latin typeface="IBM Plex Sans" charset="0"/>
                <a:ea typeface="IBM Plex Sans" charset="0"/>
                <a:cs typeface="IBM Plex Sans" charset="0"/>
                <a:sym typeface="HelvNeue Bold for IBM" charset="0"/>
              </a:rPr>
              <a:t>Watson Assistant </a:t>
            </a:r>
            <a:r>
              <a:rPr lang="en-US" altLang="en-US" sz="4000" i="1" dirty="0">
                <a:solidFill>
                  <a:schemeClr val="accent3"/>
                </a:solidFill>
                <a:latin typeface="IBM Plex Sans" charset="0"/>
                <a:ea typeface="IBM Plex Sans" charset="0"/>
                <a:cs typeface="IBM Plex Sans" charset="0"/>
                <a:sym typeface="HelvNeue Bold for IBM" charset="0"/>
              </a:rPr>
              <a:t>new</a:t>
            </a:r>
            <a:r>
              <a:rPr lang="en-US" altLang="en-US" sz="4000" dirty="0">
                <a:solidFill>
                  <a:schemeClr val="accent3"/>
                </a:solidFill>
                <a:latin typeface="IBM Plex Sans" charset="0"/>
                <a:ea typeface="IBM Plex Sans" charset="0"/>
                <a:cs typeface="IBM Plex Sans" charset="0"/>
                <a:sym typeface="HelvNeue Bold for IBM" charset="0"/>
              </a:rPr>
              <a:t> features.</a:t>
            </a:r>
          </a:p>
        </p:txBody>
      </p:sp>
      <p:sp>
        <p:nvSpPr>
          <p:cNvPr id="2" name="TextBox 1"/>
          <p:cNvSpPr txBox="1"/>
          <p:nvPr/>
        </p:nvSpPr>
        <p:spPr>
          <a:xfrm>
            <a:off x="409507" y="1164221"/>
            <a:ext cx="11176999" cy="5970833"/>
          </a:xfrm>
          <a:prstGeom prst="rect">
            <a:avLst/>
          </a:prstGeom>
          <a:noFill/>
        </p:spPr>
        <p:txBody>
          <a:bodyPr wrap="square" lIns="121888" tIns="60944" rIns="121888" bIns="60944" rtlCol="0">
            <a:spAutoFit/>
          </a:bodyPr>
          <a:lstStyle/>
          <a:p>
            <a:r>
              <a:rPr lang="en-US" sz="2000" b="1" dirty="0">
                <a:latin typeface="IBM Plex Sans" charset="0"/>
                <a:ea typeface="IBM Plex Sans" charset="0"/>
                <a:cs typeface="IBM Plex Sans" charset="0"/>
              </a:rPr>
              <a:t>Pre-built content</a:t>
            </a:r>
            <a:r>
              <a:rPr lang="en-US" sz="2000" dirty="0">
                <a:latin typeface="IBM Plex Sans" charset="0"/>
                <a:ea typeface="IBM Plex Sans" charset="0"/>
                <a:cs typeface="IBM Plex Sans" charset="0"/>
              </a:rPr>
              <a:t> - Save time when building your virtual assistant, Watson comes already configured with customer service and industry content packs.</a:t>
            </a:r>
          </a:p>
          <a:p>
            <a:endParaRPr lang="en-US" sz="2000" dirty="0">
              <a:latin typeface="IBM Plex Sans" charset="0"/>
              <a:ea typeface="IBM Plex Sans" charset="0"/>
              <a:cs typeface="IBM Plex Sans" charset="0"/>
            </a:endParaRPr>
          </a:p>
          <a:p>
            <a:r>
              <a:rPr lang="en-US" sz="2000" b="1" dirty="0">
                <a:latin typeface="IBM Plex Sans" charset="0"/>
                <a:ea typeface="IBM Plex Sans" charset="0"/>
                <a:cs typeface="IBM Plex Sans" charset="0"/>
              </a:rPr>
              <a:t>Digressions</a:t>
            </a:r>
            <a:r>
              <a:rPr lang="en-US" sz="2000" dirty="0">
                <a:latin typeface="IBM Plex Sans" charset="0"/>
                <a:ea typeface="IBM Plex Sans" charset="0"/>
                <a:cs typeface="IBM Plex Sans" charset="0"/>
              </a:rPr>
              <a:t> - Even when a user changes the subject mid-conversation, Watson understands the new intent, and when to return where the user left off.</a:t>
            </a:r>
          </a:p>
          <a:p>
            <a:endParaRPr lang="en-US" sz="2000" dirty="0">
              <a:latin typeface="IBM Plex Sans" charset="0"/>
              <a:ea typeface="IBM Plex Sans" charset="0"/>
              <a:cs typeface="IBM Plex Sans" charset="0"/>
            </a:endParaRPr>
          </a:p>
          <a:p>
            <a:r>
              <a:rPr lang="en-US" sz="2000" b="1" dirty="0">
                <a:latin typeface="IBM Plex Sans" charset="0"/>
                <a:ea typeface="IBM Plex Sans" charset="0"/>
                <a:cs typeface="IBM Plex Sans" charset="0"/>
              </a:rPr>
              <a:t>Enhanced analytics dashboard</a:t>
            </a:r>
            <a:r>
              <a:rPr lang="en-US" sz="2000" dirty="0">
                <a:latin typeface="IBM Plex Sans" charset="0"/>
                <a:ea typeface="IBM Plex Sans" charset="0"/>
                <a:cs typeface="IBM Plex Sans" charset="0"/>
              </a:rPr>
              <a:t> - Understand how your virtual assistant is performing with more metrics and analytics including total messages, messages per conversations, total users and conversations per users</a:t>
            </a:r>
          </a:p>
          <a:p>
            <a:endParaRPr lang="en-US" sz="2000" b="1" dirty="0">
              <a:latin typeface="IBM Plex Sans" charset="0"/>
              <a:ea typeface="IBM Plex Sans" charset="0"/>
              <a:cs typeface="IBM Plex Sans" charset="0"/>
            </a:endParaRPr>
          </a:p>
          <a:p>
            <a:r>
              <a:rPr lang="en-US" sz="2000" b="1" dirty="0">
                <a:latin typeface="IBM Plex Sans" charset="0"/>
                <a:ea typeface="IBM Plex Sans" charset="0"/>
                <a:cs typeface="IBM Plex Sans" charset="0"/>
              </a:rPr>
              <a:t>Folders for dialog</a:t>
            </a:r>
            <a:r>
              <a:rPr lang="en-US" sz="2000" dirty="0">
                <a:latin typeface="IBM Plex Sans" charset="0"/>
                <a:ea typeface="IBM Plex Sans" charset="0"/>
                <a:cs typeface="IBM Plex Sans" charset="0"/>
              </a:rPr>
              <a:t> - Stay organized as you scale your bot. With explicit dialog trees and folders to group nodes, your dialog keeps a clear structure as it grows. </a:t>
            </a:r>
          </a:p>
          <a:p>
            <a:endParaRPr lang="en-US" sz="2000" b="1" dirty="0">
              <a:latin typeface="IBM Plex Sans" charset="0"/>
              <a:ea typeface="IBM Plex Sans" charset="0"/>
              <a:cs typeface="IBM Plex Sans" charset="0"/>
            </a:endParaRPr>
          </a:p>
          <a:p>
            <a:r>
              <a:rPr lang="en-US" sz="2000" b="1" dirty="0">
                <a:latin typeface="IBM Plex Sans" charset="0"/>
                <a:ea typeface="IBM Plex Sans" charset="0"/>
                <a:cs typeface="IBM Plex Sans" charset="0"/>
              </a:rPr>
              <a:t>Simple context setting</a:t>
            </a:r>
            <a:r>
              <a:rPr lang="en-US" sz="2000" dirty="0">
                <a:latin typeface="IBM Plex Sans" charset="0"/>
                <a:ea typeface="IBM Plex Sans" charset="0"/>
                <a:cs typeface="IBM Plex Sans" charset="0"/>
              </a:rPr>
              <a:t> - Easily set context within your dialog nodes rather than the JSON editor</a:t>
            </a:r>
          </a:p>
          <a:p>
            <a:endParaRPr lang="en-US" sz="2000" dirty="0">
              <a:latin typeface="IBM Plex Sans" charset="0"/>
              <a:ea typeface="IBM Plex Sans" charset="0"/>
              <a:cs typeface="IBM Plex Sans" charset="0"/>
            </a:endParaRPr>
          </a:p>
          <a:p>
            <a:r>
              <a:rPr lang="en-US" sz="2000" b="1" dirty="0">
                <a:latin typeface="IBM Plex Sans" charset="0"/>
                <a:ea typeface="IBM Plex Sans" charset="0"/>
                <a:cs typeface="IBM Plex Sans" charset="0"/>
              </a:rPr>
              <a:t>Search</a:t>
            </a:r>
            <a:r>
              <a:rPr lang="en-US" sz="2000" dirty="0">
                <a:latin typeface="IBM Plex Sans" charset="0"/>
                <a:ea typeface="IBM Plex Sans" charset="0"/>
                <a:cs typeface="IBM Plex Sans" charset="0"/>
              </a:rPr>
              <a:t> - Save time when building your </a:t>
            </a:r>
            <a:r>
              <a:rPr lang="en-US" sz="2000" dirty="0" err="1">
                <a:latin typeface="IBM Plex Sans" charset="0"/>
                <a:ea typeface="IBM Plex Sans" charset="0"/>
                <a:cs typeface="IBM Plex Sans" charset="0"/>
              </a:rPr>
              <a:t>chatbot</a:t>
            </a:r>
            <a:r>
              <a:rPr lang="en-US" sz="2000" dirty="0">
                <a:latin typeface="IBM Plex Sans" charset="0"/>
                <a:ea typeface="IBM Plex Sans" charset="0"/>
                <a:cs typeface="IBM Plex Sans" charset="0"/>
              </a:rPr>
              <a:t>. Watson Assistant allows you to search among intents and entities for more improved navigation. </a:t>
            </a:r>
          </a:p>
          <a:p>
            <a:endParaRPr lang="en-US" sz="2000" dirty="0">
              <a:latin typeface="IBM Plex Sans" charset="0"/>
              <a:ea typeface="IBM Plex Sans" charset="0"/>
              <a:cs typeface="IBM Plex Sans" charset="0"/>
            </a:endParaRPr>
          </a:p>
        </p:txBody>
      </p:sp>
    </p:spTree>
    <p:extLst>
      <p:ext uri="{BB962C8B-B14F-4D97-AF65-F5344CB8AC3E}">
        <p14:creationId xmlns:p14="http://schemas.microsoft.com/office/powerpoint/2010/main" val="305154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400" y="1175831"/>
            <a:ext cx="5946437" cy="297321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9201" y="4276437"/>
            <a:ext cx="6978660" cy="1437876"/>
          </a:xfrm>
          <a:prstGeom prst="rect">
            <a:avLst/>
          </a:prstGeom>
        </p:spPr>
      </p:pic>
      <p:sp>
        <p:nvSpPr>
          <p:cNvPr id="5" name="TextBox 4"/>
          <p:cNvSpPr txBox="1"/>
          <p:nvPr/>
        </p:nvSpPr>
        <p:spPr>
          <a:xfrm>
            <a:off x="3759201" y="5776686"/>
            <a:ext cx="6740220" cy="584775"/>
          </a:xfrm>
          <a:prstGeom prst="rect">
            <a:avLst/>
          </a:prstGeom>
          <a:noFill/>
        </p:spPr>
        <p:txBody>
          <a:bodyPr wrap="square" rtlCol="0">
            <a:spAutoFit/>
          </a:bodyPr>
          <a:lstStyle/>
          <a:p>
            <a:pPr algn="ctr"/>
            <a:r>
              <a:rPr lang="en-US" sz="1600" dirty="0">
                <a:solidFill>
                  <a:schemeClr val="tx1">
                    <a:lumMod val="75000"/>
                  </a:schemeClr>
                </a:solidFill>
                <a:latin typeface="IBM Plex Sans" charset="0"/>
                <a:ea typeface="IBM Plex Sans" charset="0"/>
                <a:cs typeface="IBM Plex Sans" charset="0"/>
              </a:rPr>
              <a:t>IBM and Royal Bank of Scotland Assist were awarded </a:t>
            </a:r>
          </a:p>
          <a:p>
            <a:pPr algn="ctr"/>
            <a:r>
              <a:rPr lang="en-US" sz="1600" dirty="0">
                <a:solidFill>
                  <a:schemeClr val="tx1">
                    <a:lumMod val="75000"/>
                  </a:schemeClr>
                </a:solidFill>
                <a:latin typeface="IBM Plex Sans" charset="0"/>
                <a:ea typeface="IBM Plex Sans" charset="0"/>
                <a:cs typeface="IBM Plex Sans" charset="0"/>
              </a:rPr>
              <a:t>Best Cloud Project at 2017 Cloud Excellence Awards</a:t>
            </a:r>
          </a:p>
        </p:txBody>
      </p:sp>
      <p:sp>
        <p:nvSpPr>
          <p:cNvPr id="6" name="Content Placeholder 2"/>
          <p:cNvSpPr txBox="1">
            <a:spLocks/>
          </p:cNvSpPr>
          <p:nvPr/>
        </p:nvSpPr>
        <p:spPr bwMode="auto">
          <a:xfrm>
            <a:off x="304800" y="177811"/>
            <a:ext cx="11530013" cy="623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57" tIns="34287" rIns="68557" bIns="34287">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r>
              <a:rPr lang="en-US" altLang="en-US" sz="3600" dirty="0">
                <a:solidFill>
                  <a:schemeClr val="accent3"/>
                </a:solidFill>
                <a:latin typeface="IBM Plex Sans" charset="0"/>
                <a:ea typeface="IBM Plex Sans" charset="0"/>
                <a:cs typeface="IBM Plex Sans" charset="0"/>
                <a:sym typeface="HelvNeue Bold for IBM" charset="0"/>
              </a:rPr>
              <a:t>Awards for our conversational services.</a:t>
            </a:r>
          </a:p>
        </p:txBody>
      </p:sp>
    </p:spTree>
    <p:extLst>
      <p:ext uri="{BB962C8B-B14F-4D97-AF65-F5344CB8AC3E}">
        <p14:creationId xmlns:p14="http://schemas.microsoft.com/office/powerpoint/2010/main" val="367370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CD87EE-8455-A542-8F38-C32CC905B1A3}"/>
              </a:ext>
            </a:extLst>
          </p:cNvPr>
          <p:cNvSpPr>
            <a:spLocks noGrp="1"/>
          </p:cNvSpPr>
          <p:nvPr>
            <p:ph type="sldNum" sz="quarter" idx="12"/>
          </p:nvPr>
        </p:nvSpPr>
        <p:spPr/>
        <p:txBody>
          <a:bodyPr/>
          <a:lstStyle/>
          <a:p>
            <a:fld id="{E4DBDE34-E9B5-E04F-B662-69720E4BCB53}" type="slidenum">
              <a:rPr lang="en-US" smtClean="0"/>
              <a:pPr/>
              <a:t>17</a:t>
            </a:fld>
            <a:endParaRPr lang="en-US"/>
          </a:p>
        </p:txBody>
      </p:sp>
      <p:pic>
        <p:nvPicPr>
          <p:cNvPr id="6" name="Picture 5">
            <a:extLst>
              <a:ext uri="{FF2B5EF4-FFF2-40B4-BE49-F238E27FC236}">
                <a16:creationId xmlns:a16="http://schemas.microsoft.com/office/drawing/2014/main" id="{3FAE3742-FEBE-5E4D-939E-A6210AEF1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395" y="385890"/>
            <a:ext cx="6185210" cy="6264636"/>
          </a:xfrm>
          <a:prstGeom prst="rect">
            <a:avLst/>
          </a:prstGeom>
        </p:spPr>
      </p:pic>
      <p:pic>
        <p:nvPicPr>
          <p:cNvPr id="7" name="Picture 6">
            <a:extLst>
              <a:ext uri="{FF2B5EF4-FFF2-40B4-BE49-F238E27FC236}">
                <a16:creationId xmlns:a16="http://schemas.microsoft.com/office/drawing/2014/main" id="{7B64DA30-124C-3C49-9A48-52531CB2CF41}"/>
              </a:ext>
            </a:extLst>
          </p:cNvPr>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1060581" y="810141"/>
            <a:ext cx="1208230" cy="1208230"/>
          </a:xfrm>
          <a:prstGeom prst="rect">
            <a:avLst/>
          </a:prstGeom>
        </p:spPr>
      </p:pic>
      <p:sp>
        <p:nvSpPr>
          <p:cNvPr id="9" name="Rectangle 8">
            <a:extLst>
              <a:ext uri="{FF2B5EF4-FFF2-40B4-BE49-F238E27FC236}">
                <a16:creationId xmlns:a16="http://schemas.microsoft.com/office/drawing/2014/main" id="{D4CBD0D5-CEE7-BF49-A33C-C3DD1618A3F5}"/>
              </a:ext>
            </a:extLst>
          </p:cNvPr>
          <p:cNvSpPr/>
          <p:nvPr/>
        </p:nvSpPr>
        <p:spPr>
          <a:xfrm>
            <a:off x="770861" y="2129212"/>
            <a:ext cx="1787669" cy="369332"/>
          </a:xfrm>
          <a:prstGeom prst="rect">
            <a:avLst/>
          </a:prstGeom>
        </p:spPr>
        <p:txBody>
          <a:bodyPr wrap="none">
            <a:spAutoFit/>
          </a:bodyPr>
          <a:lstStyle/>
          <a:p>
            <a:r>
              <a:rPr lang="en-US" dirty="0">
                <a:solidFill>
                  <a:schemeClr val="tx1"/>
                </a:solidFill>
              </a:rPr>
              <a:t>Watson Assistant</a:t>
            </a:r>
            <a:endParaRPr lang="en-US" dirty="0"/>
          </a:p>
        </p:txBody>
      </p:sp>
    </p:spTree>
    <p:extLst>
      <p:ext uri="{BB962C8B-B14F-4D97-AF65-F5344CB8AC3E}">
        <p14:creationId xmlns:p14="http://schemas.microsoft.com/office/powerpoint/2010/main" val="28277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34A051-8A71-47CF-BE4F-7C162C2F8320}"/>
              </a:ext>
            </a:extLst>
          </p:cNvPr>
          <p:cNvSpPr>
            <a:spLocks noGrp="1"/>
          </p:cNvSpPr>
          <p:nvPr>
            <p:ph type="title"/>
          </p:nvPr>
        </p:nvSpPr>
        <p:spPr>
          <a:xfrm>
            <a:off x="304800" y="280416"/>
            <a:ext cx="5486400" cy="574453"/>
          </a:xfrm>
        </p:spPr>
        <p:txBody>
          <a:bodyPr/>
          <a:lstStyle/>
          <a:p>
            <a:r>
              <a:rPr lang="en-US" sz="3733" dirty="0"/>
              <a:t>Watson Discovery</a:t>
            </a:r>
            <a:endParaRPr lang="en-US" dirty="0"/>
          </a:p>
        </p:txBody>
      </p:sp>
      <p:sp>
        <p:nvSpPr>
          <p:cNvPr id="5" name="Text Placeholder 4">
            <a:extLst>
              <a:ext uri="{FF2B5EF4-FFF2-40B4-BE49-F238E27FC236}">
                <a16:creationId xmlns:a16="http://schemas.microsoft.com/office/drawing/2014/main" id="{39B2E597-0FFC-4A9D-9A72-92FEB245D632}"/>
              </a:ext>
            </a:extLst>
          </p:cNvPr>
          <p:cNvSpPr txBox="1">
            <a:spLocks/>
          </p:cNvSpPr>
          <p:nvPr/>
        </p:nvSpPr>
        <p:spPr>
          <a:xfrm>
            <a:off x="304800" y="2072640"/>
            <a:ext cx="5486400" cy="4145280"/>
          </a:xfrm>
          <a:prstGeom prst="rect">
            <a:avLst/>
          </a:prstGeom>
        </p:spPr>
        <p:txBody>
          <a:bodyPr vert="horz" lIns="0" tIns="0" rIns="0" bIns="0" rtlCol="0" anchor="b" anchorCtr="0"/>
          <a:lstStyle>
            <a:defPPr>
              <a:defRPr lang="en-US"/>
            </a:defPPr>
            <a:lvl1pPr marL="0" algn="l" defTabSz="457200" rtl="0" eaLnBrk="1" latinLnBrk="0" hangingPunct="1">
              <a:defRPr sz="500" b="0" i="0" kern="1200">
                <a:solidFill>
                  <a:srgbClr val="FFFFFF"/>
                </a:solidFill>
                <a:latin typeface="Helvetica Neue Regular" charset="0"/>
                <a:ea typeface="+mn-ea"/>
                <a:cs typeface="Helvetica Neue Regular"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_tradnl" sz="5333">
                <a:solidFill>
                  <a:schemeClr val="accent4"/>
                </a:solidFill>
              </a:rPr>
              <a:t>Motor cloud de</a:t>
            </a:r>
          </a:p>
          <a:p>
            <a:endParaRPr lang="es-ES_tradnl" sz="5333">
              <a:solidFill>
                <a:schemeClr val="accent4"/>
              </a:solidFill>
            </a:endParaRPr>
          </a:p>
          <a:p>
            <a:r>
              <a:rPr lang="es-ES_tradnl" sz="5333">
                <a:solidFill>
                  <a:schemeClr val="accent4"/>
                </a:solidFill>
              </a:rPr>
              <a:t>descubirimiento</a:t>
            </a:r>
          </a:p>
          <a:p>
            <a:endParaRPr lang="es-ES_tradnl" sz="5333">
              <a:solidFill>
                <a:schemeClr val="accent4"/>
              </a:solidFill>
            </a:endParaRPr>
          </a:p>
          <a:p>
            <a:r>
              <a:rPr lang="es-ES_tradnl" sz="5333">
                <a:solidFill>
                  <a:schemeClr val="accent4"/>
                </a:solidFill>
              </a:rPr>
              <a:t>inteligente</a:t>
            </a:r>
          </a:p>
        </p:txBody>
      </p:sp>
      <p:pic>
        <p:nvPicPr>
          <p:cNvPr id="6" name="Picture 5">
            <a:extLst>
              <a:ext uri="{FF2B5EF4-FFF2-40B4-BE49-F238E27FC236}">
                <a16:creationId xmlns:a16="http://schemas.microsoft.com/office/drawing/2014/main" id="{4145FF28-0C92-424D-867A-900930234184}"/>
              </a:ext>
            </a:extLst>
          </p:cNvPr>
          <p:cNvPicPr>
            <a:picLocks noChangeAspect="1"/>
          </p:cNvPicPr>
          <p:nvPr/>
        </p:nvPicPr>
        <p:blipFill>
          <a:blip r:embed="rId2"/>
          <a:stretch>
            <a:fillRect/>
          </a:stretch>
        </p:blipFill>
        <p:spPr>
          <a:xfrm>
            <a:off x="5992368" y="0"/>
            <a:ext cx="6199632" cy="6858000"/>
          </a:xfrm>
          <a:prstGeom prst="rect">
            <a:avLst/>
          </a:prstGeom>
        </p:spPr>
      </p:pic>
      <p:pic>
        <p:nvPicPr>
          <p:cNvPr id="7" name="Picture 4" descr="Resultado de imagen para watson discovery">
            <a:extLst>
              <a:ext uri="{FF2B5EF4-FFF2-40B4-BE49-F238E27FC236}">
                <a16:creationId xmlns:a16="http://schemas.microsoft.com/office/drawing/2014/main" id="{BFE21BE2-60DB-FC43-AEF7-5BF0B4EB5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54869"/>
            <a:ext cx="986206" cy="98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30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duotone>
              <a:prstClr val="black"/>
              <a:srgbClr val="315C73">
                <a:tint val="45000"/>
                <a:satMod val="400000"/>
              </a:srgbClr>
            </a:duotone>
            <a:extLst>
              <a:ext uri="{28A0092B-C50C-407E-A947-70E740481C1C}">
                <a14:useLocalDpi xmlns:a14="http://schemas.microsoft.com/office/drawing/2010/main"/>
              </a:ext>
            </a:extLst>
          </a:blip>
          <a:stretch>
            <a:fillRect/>
          </a:stretch>
        </p:blipFill>
        <p:spPr>
          <a:xfrm>
            <a:off x="2750430" y="4863748"/>
            <a:ext cx="578220" cy="664699"/>
          </a:xfrm>
          <a:prstGeom prst="rect">
            <a:avLst/>
          </a:prstGeom>
        </p:spPr>
      </p:pic>
      <p:pic>
        <p:nvPicPr>
          <p:cNvPr id="7" name="Picture 6"/>
          <p:cNvPicPr>
            <a:picLocks noChangeAspect="1"/>
          </p:cNvPicPr>
          <p:nvPr/>
        </p:nvPicPr>
        <p:blipFill>
          <a:blip r:embed="rId3" cstate="screen">
            <a:duotone>
              <a:prstClr val="black"/>
              <a:srgbClr val="315C73">
                <a:tint val="45000"/>
                <a:satMod val="400000"/>
              </a:srgbClr>
            </a:duotone>
            <a:extLst>
              <a:ext uri="{28A0092B-C50C-407E-A947-70E740481C1C}">
                <a14:useLocalDpi xmlns:a14="http://schemas.microsoft.com/office/drawing/2010/main"/>
              </a:ext>
            </a:extLst>
          </a:blip>
          <a:stretch>
            <a:fillRect/>
          </a:stretch>
        </p:blipFill>
        <p:spPr>
          <a:xfrm>
            <a:off x="2076950" y="4863748"/>
            <a:ext cx="579916" cy="664699"/>
          </a:xfrm>
          <a:prstGeom prst="rect">
            <a:avLst/>
          </a:prstGeom>
        </p:spPr>
      </p:pic>
      <p:pic>
        <p:nvPicPr>
          <p:cNvPr id="8" name="Picture 7"/>
          <p:cNvPicPr>
            <a:picLocks noChangeAspect="1"/>
          </p:cNvPicPr>
          <p:nvPr/>
        </p:nvPicPr>
        <p:blipFill>
          <a:blip r:embed="rId4" cstate="screen">
            <a:duotone>
              <a:prstClr val="black"/>
              <a:srgbClr val="315C73">
                <a:tint val="45000"/>
                <a:satMod val="400000"/>
              </a:srgbClr>
            </a:duotone>
            <a:extLst>
              <a:ext uri="{28A0092B-C50C-407E-A947-70E740481C1C}">
                <a14:useLocalDpi xmlns:a14="http://schemas.microsoft.com/office/drawing/2010/main"/>
              </a:ext>
            </a:extLst>
          </a:blip>
          <a:stretch>
            <a:fillRect/>
          </a:stretch>
        </p:blipFill>
        <p:spPr>
          <a:xfrm>
            <a:off x="2073573" y="3835717"/>
            <a:ext cx="576524" cy="664697"/>
          </a:xfrm>
          <a:prstGeom prst="rect">
            <a:avLst/>
          </a:prstGeom>
        </p:spPr>
      </p:pic>
      <p:pic>
        <p:nvPicPr>
          <p:cNvPr id="9" name="Picture 8"/>
          <p:cNvPicPr>
            <a:picLocks noChangeAspect="1"/>
          </p:cNvPicPr>
          <p:nvPr/>
        </p:nvPicPr>
        <p:blipFill>
          <a:blip r:embed="rId5" cstate="screen">
            <a:duotone>
              <a:prstClr val="black"/>
              <a:srgbClr val="315C73">
                <a:tint val="45000"/>
                <a:satMod val="400000"/>
              </a:srgbClr>
            </a:duotone>
            <a:extLst>
              <a:ext uri="{28A0092B-C50C-407E-A947-70E740481C1C}">
                <a14:useLocalDpi xmlns:a14="http://schemas.microsoft.com/office/drawing/2010/main"/>
              </a:ext>
            </a:extLst>
          </a:blip>
          <a:stretch>
            <a:fillRect/>
          </a:stretch>
        </p:blipFill>
        <p:spPr>
          <a:xfrm>
            <a:off x="1409087" y="3835716"/>
            <a:ext cx="576524" cy="664697"/>
          </a:xfrm>
          <a:prstGeom prst="rect">
            <a:avLst/>
          </a:prstGeom>
        </p:spPr>
      </p:pic>
      <p:pic>
        <p:nvPicPr>
          <p:cNvPr id="10" name="Picture 9"/>
          <p:cNvPicPr>
            <a:picLocks noChangeAspect="1"/>
          </p:cNvPicPr>
          <p:nvPr/>
        </p:nvPicPr>
        <p:blipFill>
          <a:blip r:embed="rId6" cstate="screen">
            <a:duotone>
              <a:prstClr val="black"/>
              <a:srgbClr val="315C73">
                <a:tint val="45000"/>
                <a:satMod val="400000"/>
              </a:srgbClr>
            </a:duotone>
            <a:extLst>
              <a:ext uri="{28A0092B-C50C-407E-A947-70E740481C1C}">
                <a14:useLocalDpi xmlns:a14="http://schemas.microsoft.com/office/drawing/2010/main"/>
              </a:ext>
            </a:extLst>
          </a:blip>
          <a:stretch>
            <a:fillRect/>
          </a:stretch>
        </p:blipFill>
        <p:spPr>
          <a:xfrm>
            <a:off x="2825039" y="3935952"/>
            <a:ext cx="503611" cy="568045"/>
          </a:xfrm>
          <a:prstGeom prst="rect">
            <a:avLst/>
          </a:prstGeom>
        </p:spPr>
      </p:pic>
      <p:pic>
        <p:nvPicPr>
          <p:cNvPr id="11" name="Picture 10"/>
          <p:cNvPicPr>
            <a:picLocks noChangeAspect="1"/>
          </p:cNvPicPr>
          <p:nvPr/>
        </p:nvPicPr>
        <p:blipFill>
          <a:blip r:embed="rId7" cstate="screen">
            <a:duotone>
              <a:prstClr val="black"/>
              <a:srgbClr val="315C73">
                <a:tint val="45000"/>
                <a:satMod val="400000"/>
              </a:srgbClr>
            </a:duotone>
            <a:extLst>
              <a:ext uri="{28A0092B-C50C-407E-A947-70E740481C1C}">
                <a14:useLocalDpi xmlns:a14="http://schemas.microsoft.com/office/drawing/2010/main"/>
              </a:ext>
            </a:extLst>
          </a:blip>
          <a:stretch>
            <a:fillRect/>
          </a:stretch>
        </p:blipFill>
        <p:spPr>
          <a:xfrm>
            <a:off x="1346194" y="4916314"/>
            <a:ext cx="612133" cy="612133"/>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753506908"/>
              </p:ext>
            </p:extLst>
          </p:nvPr>
        </p:nvGraphicFramePr>
        <p:xfrm>
          <a:off x="175615" y="1444069"/>
          <a:ext cx="11503037" cy="4104308"/>
        </p:xfrm>
        <a:graphic>
          <a:graphicData uri="http://schemas.openxmlformats.org/drawingml/2006/table">
            <a:tbl>
              <a:tblPr firstRow="1" bandRow="1">
                <a:tableStyleId>{5C22544A-7EE6-4342-B048-85BDC9FD1C3A}</a:tableStyleId>
              </a:tblPr>
              <a:tblGrid>
                <a:gridCol w="3851217">
                  <a:extLst>
                    <a:ext uri="{9D8B030D-6E8A-4147-A177-3AD203B41FA5}">
                      <a16:colId xmlns:a16="http://schemas.microsoft.com/office/drawing/2014/main" val="20000"/>
                    </a:ext>
                  </a:extLst>
                </a:gridCol>
                <a:gridCol w="3865020">
                  <a:extLst>
                    <a:ext uri="{9D8B030D-6E8A-4147-A177-3AD203B41FA5}">
                      <a16:colId xmlns:a16="http://schemas.microsoft.com/office/drawing/2014/main" val="20001"/>
                    </a:ext>
                  </a:extLst>
                </a:gridCol>
                <a:gridCol w="3786800">
                  <a:extLst>
                    <a:ext uri="{9D8B030D-6E8A-4147-A177-3AD203B41FA5}">
                      <a16:colId xmlns:a16="http://schemas.microsoft.com/office/drawing/2014/main" val="20002"/>
                    </a:ext>
                  </a:extLst>
                </a:gridCol>
              </a:tblGrid>
              <a:tr h="41043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_tradnl" sz="2100" b="0" noProof="0">
                          <a:ln>
                            <a:noFill/>
                          </a:ln>
                          <a:solidFill>
                            <a:schemeClr val="tx1"/>
                          </a:solidFill>
                          <a:latin typeface="+mn-lt"/>
                          <a:ea typeface="Arial" charset="0"/>
                          <a:cs typeface="Arial" charset="0"/>
                        </a:rPr>
                        <a:t>Muchos trabajadores gastan hasta el 80% de su tiempo en proyectos de data</a:t>
                      </a:r>
                    </a:p>
                  </a:txBody>
                  <a:tcPr marL="812048"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1500"/>
                        </a:spcBef>
                        <a:spcAft>
                          <a:spcPts val="0"/>
                        </a:spcAft>
                        <a:buClrTx/>
                        <a:buSzTx/>
                        <a:buFontTx/>
                        <a:buNone/>
                        <a:tabLst/>
                        <a:defRPr/>
                      </a:pPr>
                      <a:r>
                        <a:rPr kumimoji="0" lang="es-ES_tradnl" sz="2100" b="0" i="0" kern="1200" cap="none" spc="0" normalizeH="0" baseline="0" noProof="0">
                          <a:ln>
                            <a:noFill/>
                          </a:ln>
                          <a:solidFill>
                            <a:schemeClr val="tx1"/>
                          </a:solidFill>
                          <a:effectLst/>
                          <a:latin typeface="+mn-lt"/>
                          <a:ea typeface="+mn-ea"/>
                          <a:cs typeface="Arial"/>
                        </a:rPr>
                        <a:t>Analisis de data no estructurar require procesamiento avanzando de lenguaje natural para todos los documentos </a:t>
                      </a:r>
                    </a:p>
                    <a:p>
                      <a:pPr marL="0" marR="0" lvl="0" indent="0" algn="l" defTabSz="457200" rtl="0" eaLnBrk="1" fontAlgn="auto" latinLnBrk="0" hangingPunct="1">
                        <a:lnSpc>
                          <a:spcPct val="100000"/>
                        </a:lnSpc>
                        <a:spcBef>
                          <a:spcPts val="1500"/>
                        </a:spcBef>
                        <a:spcAft>
                          <a:spcPts val="0"/>
                        </a:spcAft>
                        <a:buClrTx/>
                        <a:buSzTx/>
                        <a:buNone/>
                        <a:tabLst/>
                        <a:defRPr/>
                      </a:pPr>
                      <a:endParaRPr kumimoji="0" lang="es-ES_tradnl" sz="2100" b="0" i="0" kern="1200" cap="none" spc="0" normalizeH="0" baseline="0" noProof="0">
                        <a:ln>
                          <a:noFill/>
                        </a:ln>
                        <a:solidFill>
                          <a:schemeClr val="tx1"/>
                        </a:solidFill>
                        <a:effectLst/>
                        <a:latin typeface="+mn-lt"/>
                        <a:ea typeface="+mn-ea"/>
                        <a:cs typeface="Arial"/>
                      </a:endParaRPr>
                    </a:p>
                  </a:txBody>
                  <a:tcPr marL="812048"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1500"/>
                        </a:spcBef>
                        <a:spcAft>
                          <a:spcPts val="0"/>
                        </a:spcAft>
                        <a:buClrTx/>
                        <a:buSzTx/>
                        <a:buNone/>
                        <a:tabLst/>
                        <a:defRPr/>
                      </a:pPr>
                      <a:r>
                        <a:rPr kumimoji="0" lang="es-ES_tradnl" sz="2100" b="0" i="0" kern="1200" cap="none" spc="0" normalizeH="0" baseline="0" noProof="0" dirty="0">
                          <a:ln>
                            <a:noFill/>
                          </a:ln>
                          <a:solidFill>
                            <a:schemeClr val="tx1"/>
                          </a:solidFill>
                          <a:effectLst/>
                          <a:latin typeface="+mn-lt"/>
                          <a:ea typeface="+mn-ea"/>
                          <a:cs typeface="Arial"/>
                        </a:rPr>
                        <a:t>Consultar índices puede requerir conocimiento especializado y puede ser de dificultad alta para nuevos usuarios</a:t>
                      </a:r>
                    </a:p>
                  </a:txBody>
                  <a:tcPr marL="812048"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2" name="Picture 1"/>
          <p:cNvPicPr>
            <a:picLocks noChangeAspect="1"/>
          </p:cNvPicPr>
          <p:nvPr/>
        </p:nvPicPr>
        <p:blipFill>
          <a:blip r:embed="rId8">
            <a:duotone>
              <a:prstClr val="black"/>
              <a:schemeClr val="accent1">
                <a:tint val="45000"/>
                <a:satMod val="400000"/>
              </a:schemeClr>
            </a:duotone>
          </a:blip>
          <a:stretch>
            <a:fillRect/>
          </a:stretch>
        </p:blipFill>
        <p:spPr>
          <a:xfrm>
            <a:off x="5170429" y="3736749"/>
            <a:ext cx="1829215" cy="1811627"/>
          </a:xfrm>
          <a:prstGeom prst="rect">
            <a:avLst/>
          </a:prstGeom>
        </p:spPr>
      </p:pic>
      <p:pic>
        <p:nvPicPr>
          <p:cNvPr id="3" name="Picture 2"/>
          <p:cNvPicPr>
            <a:picLocks noChangeAspect="1"/>
          </p:cNvPicPr>
          <p:nvPr/>
        </p:nvPicPr>
        <p:blipFill>
          <a:blip r:embed="rId9">
            <a:duotone>
              <a:prstClr val="black"/>
              <a:schemeClr val="accent1">
                <a:tint val="45000"/>
                <a:satMod val="400000"/>
              </a:schemeClr>
            </a:duotone>
          </a:blip>
          <a:stretch>
            <a:fillRect/>
          </a:stretch>
        </p:blipFill>
        <p:spPr>
          <a:xfrm>
            <a:off x="9042310" y="3642587"/>
            <a:ext cx="1893988" cy="1885860"/>
          </a:xfrm>
          <a:prstGeom prst="rect">
            <a:avLst/>
          </a:prstGeom>
        </p:spPr>
      </p:pic>
      <p:sp>
        <p:nvSpPr>
          <p:cNvPr id="14" name="Title 2"/>
          <p:cNvSpPr txBox="1">
            <a:spLocks/>
          </p:cNvSpPr>
          <p:nvPr/>
        </p:nvSpPr>
        <p:spPr>
          <a:xfrm>
            <a:off x="304800" y="229669"/>
            <a:ext cx="9724845" cy="818415"/>
          </a:xfrm>
          <a:prstGeom prst="rect">
            <a:avLst/>
          </a:prstGeom>
        </p:spPr>
        <p:txBody>
          <a:bodyPr vert="horz" lIns="0" tIns="0" rIns="0" bIns="0" rtlCol="0" anchor="t" anchorCtr="0">
            <a:normAutofit/>
          </a:bodyPr>
          <a:lstStyle>
            <a:lvl1pPr algn="l" defTabSz="457200" rtl="0" eaLnBrk="1" latinLnBrk="0" hangingPunct="1">
              <a:lnSpc>
                <a:spcPct val="100000"/>
              </a:lnSpc>
              <a:spcBef>
                <a:spcPct val="0"/>
              </a:spcBef>
              <a:buNone/>
              <a:defRPr sz="2000" b="0" i="0" kern="1200">
                <a:solidFill>
                  <a:srgbClr val="FFFFFF"/>
                </a:solidFill>
                <a:latin typeface="Helvetica Neue Regular" charset="0"/>
                <a:ea typeface="+mj-ea"/>
                <a:cs typeface="Helvetica Neue Regular" charset="0"/>
              </a:defRPr>
            </a:lvl1pPr>
          </a:lstStyle>
          <a:p>
            <a:r>
              <a:rPr lang="en-US" sz="3067" b="1" dirty="0">
                <a:solidFill>
                  <a:schemeClr val="tx1">
                    <a:lumMod val="50000"/>
                    <a:lumOff val="50000"/>
                  </a:schemeClr>
                </a:solidFill>
                <a:latin typeface="Helvetica Neue" charset="0"/>
                <a:ea typeface="Helvetica Neue" charset="0"/>
                <a:cs typeface="Helvetica Neue" charset="0"/>
              </a:rPr>
              <a:t>Market Challenges</a:t>
            </a:r>
          </a:p>
        </p:txBody>
      </p:sp>
    </p:spTree>
    <p:extLst>
      <p:ext uri="{BB962C8B-B14F-4D97-AF65-F5344CB8AC3E}">
        <p14:creationId xmlns:p14="http://schemas.microsoft.com/office/powerpoint/2010/main" val="118649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4981-58EF-4941-A01C-A51EED123C6A}"/>
              </a:ext>
            </a:extLst>
          </p:cNvPr>
          <p:cNvSpPr>
            <a:spLocks noGrp="1"/>
          </p:cNvSpPr>
          <p:nvPr>
            <p:ph type="title"/>
          </p:nvPr>
        </p:nvSpPr>
        <p:spPr>
          <a:xfrm>
            <a:off x="2128723" y="2245070"/>
            <a:ext cx="8866379" cy="1025922"/>
          </a:xfrm>
        </p:spPr>
        <p:txBody>
          <a:bodyPr/>
          <a:lstStyle/>
          <a:p>
            <a:r>
              <a:rPr lang="en-US" sz="4000" dirty="0"/>
              <a:t>https://</a:t>
            </a:r>
            <a:r>
              <a:rPr lang="en-US" sz="4000" dirty="0" err="1"/>
              <a:t>ibm.box.com</a:t>
            </a:r>
            <a:r>
              <a:rPr lang="en-US" sz="4000" dirty="0"/>
              <a:t>/v/f-</a:t>
            </a:r>
            <a:r>
              <a:rPr lang="en-US" sz="4000" dirty="0" err="1"/>
              <a:t>watson</a:t>
            </a:r>
            <a:endParaRPr lang="en-US" sz="4000" dirty="0"/>
          </a:p>
        </p:txBody>
      </p:sp>
    </p:spTree>
    <p:extLst>
      <p:ext uri="{BB962C8B-B14F-4D97-AF65-F5344CB8AC3E}">
        <p14:creationId xmlns:p14="http://schemas.microsoft.com/office/powerpoint/2010/main" val="2896084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4801" y="231648"/>
            <a:ext cx="7263740" cy="410433"/>
          </a:xfrm>
        </p:spPr>
        <p:txBody>
          <a:bodyPr/>
          <a:lstStyle/>
          <a:p>
            <a:r>
              <a:rPr lang="en-US" b="1" dirty="0">
                <a:ea typeface="Helvetica Neue" charset="0"/>
                <a:cs typeface="Helvetica Neue" charset="0"/>
              </a:rPr>
              <a:t>AI Powered Search and Analytics</a:t>
            </a:r>
            <a:endParaRPr lang="en-US" b="1" dirty="0"/>
          </a:p>
        </p:txBody>
      </p:sp>
      <p:grpSp>
        <p:nvGrpSpPr>
          <p:cNvPr id="4" name="Group 3"/>
          <p:cNvGrpSpPr/>
          <p:nvPr/>
        </p:nvGrpSpPr>
        <p:grpSpPr>
          <a:xfrm>
            <a:off x="2599319" y="2042332"/>
            <a:ext cx="853440" cy="853440"/>
            <a:chOff x="2662905" y="1888102"/>
            <a:chExt cx="640080" cy="640080"/>
          </a:xfrm>
        </p:grpSpPr>
        <p:sp>
          <p:nvSpPr>
            <p:cNvPr id="9" name="Oval 8"/>
            <p:cNvSpPr/>
            <p:nvPr/>
          </p:nvSpPr>
          <p:spPr>
            <a:xfrm>
              <a:off x="2662905" y="1888102"/>
              <a:ext cx="640080" cy="64008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324" tIns="24163" rIns="48324" bIns="24163" numCol="1" spcCol="0" rtlCol="0" fromWordArt="0" anchor="ctr" anchorCtr="0" forceAA="0" compatLnSpc="1">
              <a:prstTxWarp prst="textNoShape">
                <a:avLst/>
              </a:prstTxWarp>
              <a:noAutofit/>
            </a:bodyPr>
            <a:lstStyle/>
            <a:p>
              <a:pPr algn="ctr"/>
              <a:endParaRPr lang="en-US" sz="360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55405"/>
            <a:stretch/>
          </p:blipFill>
          <p:spPr>
            <a:xfrm>
              <a:off x="2815497" y="2046522"/>
              <a:ext cx="393666" cy="331251"/>
            </a:xfrm>
            <a:prstGeom prst="rect">
              <a:avLst/>
            </a:prstGeom>
          </p:spPr>
        </p:pic>
      </p:grpSp>
      <p:grpSp>
        <p:nvGrpSpPr>
          <p:cNvPr id="3" name="Group 2"/>
          <p:cNvGrpSpPr/>
          <p:nvPr/>
        </p:nvGrpSpPr>
        <p:grpSpPr>
          <a:xfrm>
            <a:off x="3658732" y="2042332"/>
            <a:ext cx="853440" cy="853440"/>
            <a:chOff x="3288287" y="1872376"/>
            <a:chExt cx="640080" cy="640080"/>
          </a:xfrm>
        </p:grpSpPr>
        <p:sp>
          <p:nvSpPr>
            <p:cNvPr id="11" name="Oval 10"/>
            <p:cNvSpPr/>
            <p:nvPr/>
          </p:nvSpPr>
          <p:spPr>
            <a:xfrm>
              <a:off x="3288287" y="1872376"/>
              <a:ext cx="640080" cy="64008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324" tIns="24163" rIns="48324" bIns="24163" numCol="1" spcCol="0" rtlCol="0" fromWordArt="0" anchor="ctr" anchorCtr="0" forceAA="0" compatLnSpc="1">
              <a:prstTxWarp prst="textNoShape">
                <a:avLst/>
              </a:prstTxWarp>
              <a:noAutofit/>
            </a:bodyPr>
            <a:lstStyle/>
            <a:p>
              <a:pPr algn="ctr"/>
              <a:endParaRPr lang="en-US" sz="360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56652" r="-6206" b="-12931"/>
            <a:stretch/>
          </p:blipFill>
          <p:spPr>
            <a:xfrm>
              <a:off x="3386469" y="1980926"/>
              <a:ext cx="504277" cy="431238"/>
            </a:xfrm>
            <a:prstGeom prst="rect">
              <a:avLst/>
            </a:prstGeom>
          </p:spPr>
        </p:pic>
      </p:grpSp>
      <p:sp>
        <p:nvSpPr>
          <p:cNvPr id="13" name="TextBox 12"/>
          <p:cNvSpPr txBox="1"/>
          <p:nvPr/>
        </p:nvSpPr>
        <p:spPr>
          <a:xfrm>
            <a:off x="2442442" y="3050924"/>
            <a:ext cx="1132041" cy="338554"/>
          </a:xfrm>
          <a:prstGeom prst="rect">
            <a:avLst/>
          </a:prstGeom>
          <a:noFill/>
        </p:spPr>
        <p:txBody>
          <a:bodyPr wrap="none" rtlCol="0">
            <a:spAutoFit/>
          </a:bodyPr>
          <a:lstStyle/>
          <a:p>
            <a:r>
              <a:rPr lang="en-US" sz="1600" dirty="0"/>
              <a:t>Structured</a:t>
            </a:r>
          </a:p>
        </p:txBody>
      </p:sp>
      <p:sp>
        <p:nvSpPr>
          <p:cNvPr id="15" name="TextBox 14"/>
          <p:cNvSpPr txBox="1"/>
          <p:nvPr/>
        </p:nvSpPr>
        <p:spPr>
          <a:xfrm>
            <a:off x="3519525" y="3050924"/>
            <a:ext cx="1359668" cy="338554"/>
          </a:xfrm>
          <a:prstGeom prst="rect">
            <a:avLst/>
          </a:prstGeom>
          <a:noFill/>
        </p:spPr>
        <p:txBody>
          <a:bodyPr wrap="none" rtlCol="0">
            <a:spAutoFit/>
          </a:bodyPr>
          <a:lstStyle/>
          <a:p>
            <a:r>
              <a:rPr lang="en-US" sz="1600" dirty="0"/>
              <a:t>Unstructured</a:t>
            </a:r>
          </a:p>
        </p:txBody>
      </p:sp>
      <p:grpSp>
        <p:nvGrpSpPr>
          <p:cNvPr id="34" name="Group 33"/>
          <p:cNvGrpSpPr/>
          <p:nvPr/>
        </p:nvGrpSpPr>
        <p:grpSpPr>
          <a:xfrm>
            <a:off x="5186168" y="2090644"/>
            <a:ext cx="853440" cy="853440"/>
            <a:chOff x="4242156" y="2305416"/>
            <a:chExt cx="640080" cy="640080"/>
          </a:xfrm>
        </p:grpSpPr>
        <p:sp>
          <p:nvSpPr>
            <p:cNvPr id="27" name="Oval 26"/>
            <p:cNvSpPr/>
            <p:nvPr/>
          </p:nvSpPr>
          <p:spPr>
            <a:xfrm>
              <a:off x="4242156" y="2305416"/>
              <a:ext cx="640080" cy="64008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324" tIns="24163" rIns="48324" bIns="24163" numCol="1" spcCol="0" rtlCol="0" fromWordArt="0" anchor="ctr" anchorCtr="0" forceAA="0" compatLnSpc="1">
              <a:prstTxWarp prst="textNoShape">
                <a:avLst/>
              </a:prstTxWarp>
              <a:noAutofit/>
            </a:bodyPr>
            <a:lstStyle/>
            <a:p>
              <a:pPr algn="ctr"/>
              <a:endParaRPr lang="en-US" sz="3600"/>
            </a:p>
          </p:txBody>
        </p:sp>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r="80050"/>
            <a:stretch/>
          </p:blipFill>
          <p:spPr>
            <a:xfrm>
              <a:off x="4381835" y="2469303"/>
              <a:ext cx="372820" cy="329184"/>
            </a:xfrm>
            <a:prstGeom prst="rect">
              <a:avLst/>
            </a:prstGeom>
          </p:spPr>
        </p:pic>
      </p:grpSp>
      <p:grpSp>
        <p:nvGrpSpPr>
          <p:cNvPr id="33" name="Group 32"/>
          <p:cNvGrpSpPr/>
          <p:nvPr/>
        </p:nvGrpSpPr>
        <p:grpSpPr>
          <a:xfrm>
            <a:off x="6129540" y="2090644"/>
            <a:ext cx="853440" cy="853440"/>
            <a:chOff x="6413678" y="2305416"/>
            <a:chExt cx="640080" cy="640080"/>
          </a:xfrm>
        </p:grpSpPr>
        <p:sp>
          <p:nvSpPr>
            <p:cNvPr id="28" name="Oval 27"/>
            <p:cNvSpPr/>
            <p:nvPr/>
          </p:nvSpPr>
          <p:spPr>
            <a:xfrm>
              <a:off x="6413678" y="2305416"/>
              <a:ext cx="640080" cy="64008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324" tIns="24163" rIns="48324" bIns="24163" numCol="1" spcCol="0" rtlCol="0" fromWordArt="0" anchor="ctr" anchorCtr="0" forceAA="0" compatLnSpc="1">
              <a:prstTxWarp prst="textNoShape">
                <a:avLst/>
              </a:prstTxWarp>
              <a:noAutofit/>
            </a:bodyPr>
            <a:lstStyle/>
            <a:p>
              <a:pPr algn="ctr"/>
              <a:endParaRPr lang="en-US" sz="3600"/>
            </a:p>
          </p:txBody>
        </p:sp>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40025" r="40025"/>
            <a:stretch/>
          </p:blipFill>
          <p:spPr>
            <a:xfrm>
              <a:off x="6555075" y="2475464"/>
              <a:ext cx="372820" cy="329184"/>
            </a:xfrm>
            <a:prstGeom prst="rect">
              <a:avLst/>
            </a:prstGeom>
          </p:spPr>
        </p:pic>
      </p:grpSp>
      <p:grpSp>
        <p:nvGrpSpPr>
          <p:cNvPr id="14" name="Group 13"/>
          <p:cNvGrpSpPr/>
          <p:nvPr/>
        </p:nvGrpSpPr>
        <p:grpSpPr>
          <a:xfrm>
            <a:off x="7072913" y="2090644"/>
            <a:ext cx="853440" cy="853440"/>
            <a:chOff x="8453270" y="2305416"/>
            <a:chExt cx="640080" cy="640080"/>
          </a:xfrm>
        </p:grpSpPr>
        <p:sp>
          <p:nvSpPr>
            <p:cNvPr id="29" name="Oval 28"/>
            <p:cNvSpPr/>
            <p:nvPr/>
          </p:nvSpPr>
          <p:spPr>
            <a:xfrm>
              <a:off x="8453270" y="2305416"/>
              <a:ext cx="640080" cy="64008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324" tIns="24163" rIns="48324" bIns="24163" numCol="1" spcCol="0" rtlCol="0" fromWordArt="0" anchor="ctr" anchorCtr="0" forceAA="0" compatLnSpc="1">
              <a:prstTxWarp prst="textNoShape">
                <a:avLst/>
              </a:prstTxWarp>
              <a:noAutofit/>
            </a:bodyPr>
            <a:lstStyle/>
            <a:p>
              <a:pPr algn="ctr"/>
              <a:endParaRPr lang="en-US" sz="3600"/>
            </a:p>
          </p:txBody>
        </p:sp>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l="79253" t="-5583" r="-2716"/>
            <a:stretch/>
          </p:blipFill>
          <p:spPr>
            <a:xfrm>
              <a:off x="8585200" y="2475464"/>
              <a:ext cx="415270" cy="329184"/>
            </a:xfrm>
            <a:prstGeom prst="rect">
              <a:avLst/>
            </a:prstGeom>
          </p:spPr>
        </p:pic>
      </p:grpSp>
      <p:sp>
        <p:nvSpPr>
          <p:cNvPr id="35" name="TextBox 34"/>
          <p:cNvSpPr txBox="1"/>
          <p:nvPr/>
        </p:nvSpPr>
        <p:spPr>
          <a:xfrm>
            <a:off x="5092509" y="3050924"/>
            <a:ext cx="1107996" cy="338554"/>
          </a:xfrm>
          <a:prstGeom prst="rect">
            <a:avLst/>
          </a:prstGeom>
          <a:noFill/>
        </p:spPr>
        <p:txBody>
          <a:bodyPr wrap="none" rtlCol="0">
            <a:spAutoFit/>
          </a:bodyPr>
          <a:lstStyle/>
          <a:p>
            <a:r>
              <a:rPr lang="en-US" sz="1600" dirty="0"/>
              <a:t>Sentiment</a:t>
            </a:r>
          </a:p>
        </p:txBody>
      </p:sp>
      <p:sp>
        <p:nvSpPr>
          <p:cNvPr id="36" name="TextBox 35"/>
          <p:cNvSpPr txBox="1"/>
          <p:nvPr/>
        </p:nvSpPr>
        <p:spPr>
          <a:xfrm>
            <a:off x="6086673" y="3050924"/>
            <a:ext cx="856325" cy="338554"/>
          </a:xfrm>
          <a:prstGeom prst="rect">
            <a:avLst/>
          </a:prstGeom>
          <a:noFill/>
        </p:spPr>
        <p:txBody>
          <a:bodyPr wrap="none" rtlCol="0">
            <a:spAutoFit/>
          </a:bodyPr>
          <a:lstStyle/>
          <a:p>
            <a:r>
              <a:rPr lang="en-US" sz="1600" dirty="0"/>
              <a:t>Entities</a:t>
            </a:r>
          </a:p>
        </p:txBody>
      </p:sp>
      <p:sp>
        <p:nvSpPr>
          <p:cNvPr id="37" name="TextBox 36"/>
          <p:cNvSpPr txBox="1"/>
          <p:nvPr/>
        </p:nvSpPr>
        <p:spPr>
          <a:xfrm>
            <a:off x="6927687" y="3050924"/>
            <a:ext cx="1050288" cy="338554"/>
          </a:xfrm>
          <a:prstGeom prst="rect">
            <a:avLst/>
          </a:prstGeom>
          <a:noFill/>
        </p:spPr>
        <p:txBody>
          <a:bodyPr wrap="none" rtlCol="0">
            <a:spAutoFit/>
          </a:bodyPr>
          <a:lstStyle/>
          <a:p>
            <a:r>
              <a:rPr lang="en-US" sz="1600" dirty="0"/>
              <a:t>Concepts</a:t>
            </a:r>
          </a:p>
        </p:txBody>
      </p:sp>
      <p:grpSp>
        <p:nvGrpSpPr>
          <p:cNvPr id="45" name="Group 44"/>
          <p:cNvGrpSpPr/>
          <p:nvPr/>
        </p:nvGrpSpPr>
        <p:grpSpPr>
          <a:xfrm>
            <a:off x="8581726" y="2101896"/>
            <a:ext cx="853440" cy="853440"/>
            <a:chOff x="5302075" y="3573829"/>
            <a:chExt cx="640080" cy="640080"/>
          </a:xfrm>
        </p:grpSpPr>
        <p:sp>
          <p:nvSpPr>
            <p:cNvPr id="41" name="Oval 40"/>
            <p:cNvSpPr/>
            <p:nvPr/>
          </p:nvSpPr>
          <p:spPr>
            <a:xfrm>
              <a:off x="5302075" y="3573829"/>
              <a:ext cx="640080" cy="64008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324" tIns="24163" rIns="48324" bIns="24163" numCol="1" spcCol="0" rtlCol="0" fromWordArt="0" anchor="ctr" anchorCtr="0" forceAA="0" compatLnSpc="1">
              <a:prstTxWarp prst="textNoShape">
                <a:avLst/>
              </a:prstTxWarp>
              <a:noAutofit/>
            </a:bodyPr>
            <a:lstStyle/>
            <a:p>
              <a:pPr algn="ctr"/>
              <a:endParaRPr lang="en-US" sz="3600"/>
            </a:p>
          </p:txBody>
        </p:sp>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3915" y="3753012"/>
              <a:ext cx="456399" cy="329184"/>
            </a:xfrm>
            <a:prstGeom prst="rect">
              <a:avLst/>
            </a:prstGeom>
          </p:spPr>
        </p:pic>
      </p:grpSp>
      <p:sp>
        <p:nvSpPr>
          <p:cNvPr id="43" name="Title 1"/>
          <p:cNvSpPr txBox="1">
            <a:spLocks/>
          </p:cNvSpPr>
          <p:nvPr/>
        </p:nvSpPr>
        <p:spPr>
          <a:xfrm>
            <a:off x="927597" y="4166655"/>
            <a:ext cx="11264404" cy="1926381"/>
          </a:xfrm>
          <a:prstGeom prst="rect">
            <a:avLst/>
          </a:prstGeom>
        </p:spPr>
        <p:txBody>
          <a:bodyPr vert="horz" lIns="180096" tIns="90048" rIns="180096" bIns="90048" numCol="2" rtlCol="0" anchor="t">
            <a:noAutofit/>
          </a:bodyPr>
          <a:lstStyle>
            <a:lvl1pPr algn="l" defTabSz="1703893" rtl="0" eaLnBrk="1" latinLnBrk="0" hangingPunct="1">
              <a:lnSpc>
                <a:spcPts val="13080"/>
              </a:lnSpc>
              <a:spcBef>
                <a:spcPct val="0"/>
              </a:spcBef>
              <a:buNone/>
              <a:defRPr sz="10400" kern="1200">
                <a:solidFill>
                  <a:srgbClr val="1D3649"/>
                </a:solidFill>
                <a:latin typeface="IBM Eliot Sans"/>
                <a:ea typeface="+mj-ea"/>
                <a:cs typeface="IBM Eliot Sans"/>
              </a:defRPr>
            </a:lvl1pPr>
          </a:lstStyle>
          <a:p>
            <a:pPr>
              <a:lnSpc>
                <a:spcPct val="100000"/>
              </a:lnSpc>
            </a:pPr>
            <a:r>
              <a:rPr lang="en-US" sz="2400" b="1" dirty="0">
                <a:solidFill>
                  <a:schemeClr val="accent4"/>
                </a:solidFill>
                <a:latin typeface="+mn-lt"/>
              </a:rPr>
              <a:t>Analytics</a:t>
            </a:r>
          </a:p>
          <a:p>
            <a:pPr>
              <a:lnSpc>
                <a:spcPct val="100000"/>
              </a:lnSpc>
            </a:pPr>
            <a:r>
              <a:rPr lang="en-US" sz="2400" dirty="0">
                <a:solidFill>
                  <a:schemeClr val="accent4"/>
                </a:solidFill>
                <a:latin typeface="+mn-lt"/>
              </a:rPr>
              <a:t>Aggregations</a:t>
            </a:r>
          </a:p>
          <a:p>
            <a:pPr>
              <a:lnSpc>
                <a:spcPct val="100000"/>
              </a:lnSpc>
            </a:pPr>
            <a:r>
              <a:rPr lang="en-US" sz="2400" dirty="0">
                <a:solidFill>
                  <a:schemeClr val="accent4"/>
                </a:solidFill>
                <a:latin typeface="+mn-lt"/>
              </a:rPr>
              <a:t>Time series &amp; Anomaly Detection</a:t>
            </a:r>
          </a:p>
          <a:p>
            <a:pPr>
              <a:lnSpc>
                <a:spcPct val="100000"/>
              </a:lnSpc>
            </a:pPr>
            <a:r>
              <a:rPr lang="en-US" sz="2400" dirty="0">
                <a:solidFill>
                  <a:schemeClr val="accent4"/>
                </a:solidFill>
                <a:latin typeface="+mn-lt"/>
              </a:rPr>
              <a:t>Graph entities &amp; relationships</a:t>
            </a:r>
          </a:p>
          <a:p>
            <a:pPr>
              <a:lnSpc>
                <a:spcPct val="100000"/>
              </a:lnSpc>
            </a:pPr>
            <a:endParaRPr lang="en-US" sz="2400" dirty="0">
              <a:solidFill>
                <a:schemeClr val="accent4"/>
              </a:solidFill>
              <a:latin typeface="+mn-lt"/>
            </a:endParaRPr>
          </a:p>
          <a:p>
            <a:pPr>
              <a:lnSpc>
                <a:spcPct val="100000"/>
              </a:lnSpc>
            </a:pPr>
            <a:r>
              <a:rPr lang="en-US" sz="2400" b="1" dirty="0">
                <a:solidFill>
                  <a:schemeClr val="accent4"/>
                </a:solidFill>
                <a:latin typeface="+mn-lt"/>
              </a:rPr>
              <a:t>Search</a:t>
            </a:r>
          </a:p>
          <a:p>
            <a:pPr>
              <a:lnSpc>
                <a:spcPct val="100000"/>
              </a:lnSpc>
            </a:pPr>
            <a:r>
              <a:rPr lang="en-US" sz="2400" dirty="0">
                <a:solidFill>
                  <a:schemeClr val="accent4"/>
                </a:solidFill>
                <a:latin typeface="+mn-lt"/>
              </a:rPr>
              <a:t>Natural language/Structured Queries</a:t>
            </a:r>
          </a:p>
          <a:p>
            <a:pPr>
              <a:lnSpc>
                <a:spcPct val="100000"/>
              </a:lnSpc>
            </a:pPr>
            <a:r>
              <a:rPr lang="en-US" sz="2400" dirty="0">
                <a:solidFill>
                  <a:schemeClr val="accent4"/>
                </a:solidFill>
                <a:latin typeface="+mn-lt"/>
              </a:rPr>
              <a:t>Boolean and Phrase</a:t>
            </a:r>
          </a:p>
          <a:p>
            <a:pPr>
              <a:lnSpc>
                <a:spcPct val="100000"/>
              </a:lnSpc>
            </a:pPr>
            <a:r>
              <a:rPr lang="en-US" sz="2400" dirty="0">
                <a:solidFill>
                  <a:schemeClr val="accent4"/>
                </a:solidFill>
                <a:latin typeface="+mn-lt"/>
              </a:rPr>
              <a:t>ML relevancy training</a:t>
            </a:r>
          </a:p>
        </p:txBody>
      </p:sp>
      <p:sp>
        <p:nvSpPr>
          <p:cNvPr id="44" name="Title 1"/>
          <p:cNvSpPr txBox="1">
            <a:spLocks/>
          </p:cNvSpPr>
          <p:nvPr/>
        </p:nvSpPr>
        <p:spPr>
          <a:xfrm>
            <a:off x="11466075" y="4123129"/>
            <a:ext cx="4214531" cy="761023"/>
          </a:xfrm>
          <a:prstGeom prst="rect">
            <a:avLst/>
          </a:prstGeom>
        </p:spPr>
        <p:txBody>
          <a:bodyPr vert="horz" lIns="180096" tIns="90048" rIns="180096" bIns="90048" rtlCol="0" anchor="t">
            <a:noAutofit/>
          </a:bodyPr>
          <a:lstStyle>
            <a:lvl1pPr algn="l" defTabSz="1703893" rtl="0" eaLnBrk="1" latinLnBrk="0" hangingPunct="1">
              <a:lnSpc>
                <a:spcPts val="13080"/>
              </a:lnSpc>
              <a:spcBef>
                <a:spcPct val="0"/>
              </a:spcBef>
              <a:buNone/>
              <a:defRPr sz="10400" kern="1200">
                <a:solidFill>
                  <a:srgbClr val="1D3649"/>
                </a:solidFill>
                <a:latin typeface="IBM Eliot Sans"/>
                <a:ea typeface="+mj-ea"/>
                <a:cs typeface="IBM Eliot Sans"/>
              </a:defRPr>
            </a:lvl1pPr>
          </a:lstStyle>
          <a:p>
            <a:pPr algn="ctr">
              <a:lnSpc>
                <a:spcPct val="100000"/>
              </a:lnSpc>
            </a:pPr>
            <a:endParaRPr lang="en-US" sz="1867" dirty="0">
              <a:latin typeface="+mn-lt"/>
            </a:endParaRPr>
          </a:p>
        </p:txBody>
      </p:sp>
      <p:sp>
        <p:nvSpPr>
          <p:cNvPr id="46" name="TextBox 45"/>
          <p:cNvSpPr txBox="1"/>
          <p:nvPr/>
        </p:nvSpPr>
        <p:spPr>
          <a:xfrm>
            <a:off x="8503101" y="3050751"/>
            <a:ext cx="902811" cy="338554"/>
          </a:xfrm>
          <a:prstGeom prst="rect">
            <a:avLst/>
          </a:prstGeom>
          <a:noFill/>
        </p:spPr>
        <p:txBody>
          <a:bodyPr wrap="none" rtlCol="0">
            <a:spAutoFit/>
          </a:bodyPr>
          <a:lstStyle/>
          <a:p>
            <a:r>
              <a:rPr lang="en-US" sz="1600" dirty="0"/>
              <a:t>Queries</a:t>
            </a:r>
          </a:p>
        </p:txBody>
      </p:sp>
      <p:cxnSp>
        <p:nvCxnSpPr>
          <p:cNvPr id="48" name="Straight Connector 47"/>
          <p:cNvCxnSpPr/>
          <p:nvPr/>
        </p:nvCxnSpPr>
        <p:spPr>
          <a:xfrm>
            <a:off x="4903847" y="1676893"/>
            <a:ext cx="0" cy="1811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88913" y="1676893"/>
            <a:ext cx="0" cy="1811096"/>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086D5D6-4E52-514C-B047-D141819A7F78}"/>
              </a:ext>
            </a:extLst>
          </p:cNvPr>
          <p:cNvSpPr/>
          <p:nvPr/>
        </p:nvSpPr>
        <p:spPr>
          <a:xfrm>
            <a:off x="3026039" y="1251951"/>
            <a:ext cx="864339" cy="369332"/>
          </a:xfrm>
          <a:prstGeom prst="rect">
            <a:avLst/>
          </a:prstGeom>
        </p:spPr>
        <p:txBody>
          <a:bodyPr wrap="none">
            <a:spAutoFit/>
          </a:bodyPr>
          <a:lstStyle/>
          <a:p>
            <a:r>
              <a:rPr lang="en-US" b="1" dirty="0">
                <a:solidFill>
                  <a:schemeClr val="accent4"/>
                </a:solidFill>
              </a:rPr>
              <a:t>Ingest</a:t>
            </a:r>
            <a:endParaRPr lang="en-US" dirty="0"/>
          </a:p>
        </p:txBody>
      </p:sp>
      <p:sp>
        <p:nvSpPr>
          <p:cNvPr id="38" name="Rectangle 37">
            <a:extLst>
              <a:ext uri="{FF2B5EF4-FFF2-40B4-BE49-F238E27FC236}">
                <a16:creationId xmlns:a16="http://schemas.microsoft.com/office/drawing/2014/main" id="{F7D47852-6ED5-4843-ACFB-B741C8B5FF3B}"/>
              </a:ext>
            </a:extLst>
          </p:cNvPr>
          <p:cNvSpPr/>
          <p:nvPr/>
        </p:nvSpPr>
        <p:spPr>
          <a:xfrm>
            <a:off x="6062672" y="1251951"/>
            <a:ext cx="902811" cy="369332"/>
          </a:xfrm>
          <a:prstGeom prst="rect">
            <a:avLst/>
          </a:prstGeom>
        </p:spPr>
        <p:txBody>
          <a:bodyPr wrap="none">
            <a:spAutoFit/>
          </a:bodyPr>
          <a:lstStyle/>
          <a:p>
            <a:r>
              <a:rPr lang="en-US" b="1" dirty="0">
                <a:solidFill>
                  <a:schemeClr val="accent4"/>
                </a:solidFill>
              </a:rPr>
              <a:t>Enrich</a:t>
            </a:r>
            <a:endParaRPr lang="en-US" dirty="0"/>
          </a:p>
        </p:txBody>
      </p:sp>
      <p:sp>
        <p:nvSpPr>
          <p:cNvPr id="39" name="Rectangle 38">
            <a:extLst>
              <a:ext uri="{FF2B5EF4-FFF2-40B4-BE49-F238E27FC236}">
                <a16:creationId xmlns:a16="http://schemas.microsoft.com/office/drawing/2014/main" id="{16472E02-3ABD-ED48-B901-E598F972FF82}"/>
              </a:ext>
            </a:extLst>
          </p:cNvPr>
          <p:cNvSpPr/>
          <p:nvPr/>
        </p:nvSpPr>
        <p:spPr>
          <a:xfrm>
            <a:off x="8523572" y="1245882"/>
            <a:ext cx="851515" cy="369332"/>
          </a:xfrm>
          <a:prstGeom prst="rect">
            <a:avLst/>
          </a:prstGeom>
        </p:spPr>
        <p:txBody>
          <a:bodyPr wrap="none">
            <a:spAutoFit/>
          </a:bodyPr>
          <a:lstStyle/>
          <a:p>
            <a:r>
              <a:rPr lang="en-US" b="1" dirty="0">
                <a:solidFill>
                  <a:schemeClr val="accent4"/>
                </a:solidFill>
              </a:rPr>
              <a:t>Query</a:t>
            </a:r>
            <a:endParaRPr lang="en-US" dirty="0"/>
          </a:p>
        </p:txBody>
      </p:sp>
    </p:spTree>
    <p:extLst>
      <p:ext uri="{BB962C8B-B14F-4D97-AF65-F5344CB8AC3E}">
        <p14:creationId xmlns:p14="http://schemas.microsoft.com/office/powerpoint/2010/main" val="98505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95280" y="3494034"/>
            <a:ext cx="3196721" cy="33639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24" tIns="45661" rIns="91324" bIns="45661" anchor="ctr"/>
          <a:lstStyle/>
          <a:p>
            <a:pPr algn="ctr" defTabSz="406015">
              <a:defRPr/>
            </a:pPr>
            <a:endParaRPr lang="en-US" sz="1465">
              <a:solidFill>
                <a:srgbClr val="41A6D9"/>
              </a:solidFill>
              <a:latin typeface="IBM Plex Sans" charset="0"/>
              <a:ea typeface="IBM Plex Sans" charset="0"/>
              <a:cs typeface="IBM Plex Sans" charset="0"/>
              <a:sym typeface="Helvetica Neue Light" charset="0"/>
            </a:endParaRPr>
          </a:p>
        </p:txBody>
      </p:sp>
      <p:sp>
        <p:nvSpPr>
          <p:cNvPr id="4" name="Rectangle 3"/>
          <p:cNvSpPr/>
          <p:nvPr/>
        </p:nvSpPr>
        <p:spPr>
          <a:xfrm>
            <a:off x="8995280" y="-1"/>
            <a:ext cx="3196721" cy="349403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324" tIns="45661" rIns="91324" bIns="45661" anchor="ctr"/>
          <a:lstStyle/>
          <a:p>
            <a:pPr algn="ctr" defTabSz="406015">
              <a:defRPr/>
            </a:pPr>
            <a:endParaRPr lang="en-US" sz="1465">
              <a:solidFill>
                <a:schemeClr val="accent3"/>
              </a:solidFill>
              <a:latin typeface="IBM Plex Sans" charset="0"/>
              <a:ea typeface="IBM Plex Sans" charset="0"/>
              <a:cs typeface="IBM Plex Sans" charset="0"/>
              <a:sym typeface="Helvetica Neue Light" charset="0"/>
            </a:endParaRPr>
          </a:p>
        </p:txBody>
      </p:sp>
      <p:sp>
        <p:nvSpPr>
          <p:cNvPr id="5" name="TextBox 24"/>
          <p:cNvSpPr txBox="1">
            <a:spLocks noChangeArrowheads="1"/>
          </p:cNvSpPr>
          <p:nvPr/>
        </p:nvSpPr>
        <p:spPr bwMode="auto">
          <a:xfrm>
            <a:off x="9358059" y="427327"/>
            <a:ext cx="1054776" cy="574644"/>
          </a:xfrm>
          <a:prstGeom prst="rect">
            <a:avLst/>
          </a:prstGeom>
          <a:noFill/>
          <a:ln>
            <a:noFill/>
          </a:ln>
          <a:extLst/>
        </p:spPr>
        <p:txBody>
          <a:bodyPr wrap="none" lIns="0" tIns="0" rIns="0" bIns="0">
            <a:spAutoFit/>
          </a:bodyPr>
          <a:lstStyle/>
          <a:p>
            <a:pPr defTabSz="914377">
              <a:defRPr/>
            </a:pPr>
            <a:r>
              <a:rPr lang="en-US" sz="1867" b="1" dirty="0">
                <a:solidFill>
                  <a:srgbClr val="FFFFFF"/>
                </a:solidFill>
                <a:latin typeface="IBM Plex Sans" charset="0"/>
                <a:ea typeface="IBM Plex Sans" charset="0"/>
                <a:cs typeface="IBM Plex Sans" charset="0"/>
              </a:rPr>
              <a:t>Watson </a:t>
            </a:r>
          </a:p>
          <a:p>
            <a:pPr defTabSz="914377">
              <a:defRPr/>
            </a:pPr>
            <a:r>
              <a:rPr lang="en-US" sz="1867" b="1" dirty="0">
                <a:solidFill>
                  <a:srgbClr val="FFFFFF"/>
                </a:solidFill>
                <a:latin typeface="IBM Plex Sans" charset="0"/>
                <a:ea typeface="IBM Plex Sans" charset="0"/>
                <a:cs typeface="IBM Plex Sans" charset="0"/>
              </a:rPr>
              <a:t>Assistant</a:t>
            </a:r>
          </a:p>
        </p:txBody>
      </p:sp>
      <p:sp>
        <p:nvSpPr>
          <p:cNvPr id="6" name="TextBox 13"/>
          <p:cNvSpPr txBox="1">
            <a:spLocks noChangeArrowheads="1"/>
          </p:cNvSpPr>
          <p:nvPr/>
        </p:nvSpPr>
        <p:spPr bwMode="auto">
          <a:xfrm>
            <a:off x="1167301" y="6064852"/>
            <a:ext cx="7129012" cy="379535"/>
          </a:xfrm>
          <a:prstGeom prst="rect">
            <a:avLst/>
          </a:prstGeom>
          <a:noFill/>
          <a:ln>
            <a:noFill/>
          </a:ln>
          <a:extLst>
            <a:ext uri="{909E8E84-426E-40dd-AFC4-6F175D3DCCD1}">
              <a14:hiddenFill xmlns="" xmlns:a14="http://schemas.microsoft.com/office/drawing/2010/main" xmlns:p14="http://schemas.microsoft.com/office/powerpoint/2010/main" xmlns:mc="http://schemas.openxmlformats.org/markup-compatibility/2006">
                <a:solidFill>
                  <a:srgbClr val="FFFFFF"/>
                </a:solidFill>
              </a14:hiddenFill>
            </a:ext>
            <a:ext uri="{91240B29-F687-4f45-9708-019B960494DF}">
              <a14:hiddenLine xmlns="" xmlns:a14="http://schemas.microsoft.com/office/drawing/2010/main" xmlns:p14="http://schemas.microsoft.com/office/powerpoint/2010/main" xmlns:mc="http://schemas.openxmlformats.org/markup-compatibility/2006" w="9525">
                <a:solidFill>
                  <a:srgbClr val="000000"/>
                </a:solidFill>
                <a:miter lim="800000"/>
                <a:headEnd/>
                <a:tailEnd/>
              </a14:hiddenLine>
            </a:ext>
          </a:extLst>
        </p:spPr>
        <p:txBody>
          <a:bodyPr wrap="square" lIns="91323" tIns="45660" rIns="91323" bIns="45660">
            <a:spAutoFit/>
          </a:bodyPr>
          <a:lstStyle/>
          <a:p>
            <a:pPr algn="ctr"/>
            <a:r>
              <a:rPr lang="en-US" altLang="en-US" sz="1867">
                <a:solidFill>
                  <a:srgbClr val="002060"/>
                </a:solidFill>
                <a:latin typeface="IBM Plex Sans" charset="0"/>
                <a:ea typeface="IBM Plex Sans" charset="0"/>
                <a:cs typeface="IBM Plex Sans" charset="0"/>
                <a:sym typeface="Helvetica Neue Light" charset="0"/>
              </a:rPr>
              <a:t>Unique Intents</a:t>
            </a:r>
          </a:p>
        </p:txBody>
      </p:sp>
      <p:sp>
        <p:nvSpPr>
          <p:cNvPr id="7" name="TextBox 14"/>
          <p:cNvSpPr txBox="1">
            <a:spLocks noChangeArrowheads="1"/>
          </p:cNvSpPr>
          <p:nvPr/>
        </p:nvSpPr>
        <p:spPr bwMode="auto">
          <a:xfrm>
            <a:off x="2164239" y="5753812"/>
            <a:ext cx="839581" cy="297333"/>
          </a:xfrm>
          <a:prstGeom prst="rect">
            <a:avLst/>
          </a:prstGeom>
          <a:noFill/>
          <a:ln>
            <a:noFill/>
          </a:ln>
          <a:extLst>
            <a:ext uri="{909E8E84-426E-40dd-AFC4-6F175D3DCCD1}">
              <a14:hiddenFill xmlns="" xmlns:a14="http://schemas.microsoft.com/office/drawing/2010/main" xmlns:p14="http://schemas.microsoft.com/office/powerpoint/2010/main" xmlns:mc="http://schemas.openxmlformats.org/markup-compatibility/2006">
                <a:solidFill>
                  <a:srgbClr val="FFFFFF"/>
                </a:solidFill>
              </a14:hiddenFill>
            </a:ext>
            <a:ext uri="{91240B29-F687-4f45-9708-019B960494DF}">
              <a14:hiddenLine xmlns="" xmlns:a14="http://schemas.microsoft.com/office/drawing/2010/main" xmlns:p14="http://schemas.microsoft.com/office/powerpoint/2010/main" xmlns:mc="http://schemas.openxmlformats.org/markup-compatibility/2006" w="9525">
                <a:solidFill>
                  <a:srgbClr val="000000"/>
                </a:solidFill>
                <a:miter lim="800000"/>
                <a:headEnd/>
                <a:tailEnd/>
              </a14:hiddenLine>
            </a:ext>
          </a:extLst>
        </p:spPr>
        <p:txBody>
          <a:bodyPr wrap="square" lIns="91323" tIns="45660" rIns="91323" bIns="45660">
            <a:spAutoFit/>
          </a:bodyPr>
          <a:lstStyle/>
          <a:p>
            <a:r>
              <a:rPr lang="en-US" altLang="en-US" sz="1333" b="1">
                <a:solidFill>
                  <a:srgbClr val="1E1E1E"/>
                </a:solidFill>
                <a:latin typeface="IBM Plex Sans" charset="0"/>
                <a:ea typeface="IBM Plex Sans" charset="0"/>
                <a:cs typeface="IBM Plex Sans" charset="0"/>
                <a:sym typeface="Helvetica Neue Light" charset="0"/>
              </a:rPr>
              <a:t>100s</a:t>
            </a:r>
          </a:p>
        </p:txBody>
      </p:sp>
      <p:sp>
        <p:nvSpPr>
          <p:cNvPr id="8" name="TextBox 15"/>
          <p:cNvSpPr txBox="1">
            <a:spLocks noChangeArrowheads="1"/>
          </p:cNvSpPr>
          <p:nvPr/>
        </p:nvSpPr>
        <p:spPr bwMode="auto">
          <a:xfrm>
            <a:off x="6214567" y="5732665"/>
            <a:ext cx="1263247" cy="297333"/>
          </a:xfrm>
          <a:prstGeom prst="rect">
            <a:avLst/>
          </a:prstGeom>
          <a:noFill/>
          <a:ln>
            <a:noFill/>
          </a:ln>
          <a:extLst>
            <a:ext uri="{909E8E84-426E-40dd-AFC4-6F175D3DCCD1}">
              <a14:hiddenFill xmlns="" xmlns:a14="http://schemas.microsoft.com/office/drawing/2010/main" xmlns:p14="http://schemas.microsoft.com/office/powerpoint/2010/main" xmlns:mc="http://schemas.openxmlformats.org/markup-compatibility/2006">
                <a:solidFill>
                  <a:srgbClr val="FFFFFF"/>
                </a:solidFill>
              </a14:hiddenFill>
            </a:ext>
            <a:ext uri="{91240B29-F687-4f45-9708-019B960494DF}">
              <a14:hiddenLine xmlns="" xmlns:a14="http://schemas.microsoft.com/office/drawing/2010/main" xmlns:p14="http://schemas.microsoft.com/office/powerpoint/2010/main" xmlns:mc="http://schemas.openxmlformats.org/markup-compatibility/2006" w="9525">
                <a:solidFill>
                  <a:srgbClr val="000000"/>
                </a:solidFill>
                <a:miter lim="800000"/>
                <a:headEnd/>
                <a:tailEnd/>
              </a14:hiddenLine>
            </a:ext>
          </a:extLst>
        </p:spPr>
        <p:txBody>
          <a:bodyPr wrap="square" lIns="91323" tIns="45660" rIns="91323" bIns="45660">
            <a:spAutoFit/>
          </a:bodyPr>
          <a:lstStyle/>
          <a:p>
            <a:r>
              <a:rPr lang="en-US" altLang="en-US" sz="1333" b="1">
                <a:solidFill>
                  <a:srgbClr val="1E1E1E"/>
                </a:solidFill>
                <a:latin typeface="IBM Plex Sans" charset="0"/>
                <a:ea typeface="IBM Plex Sans" charset="0"/>
                <a:cs typeface="IBM Plex Sans" charset="0"/>
                <a:sym typeface="Helvetica Neue Light" charset="0"/>
              </a:rPr>
              <a:t>100,000+</a:t>
            </a:r>
          </a:p>
        </p:txBody>
      </p:sp>
      <p:sp>
        <p:nvSpPr>
          <p:cNvPr id="9" name="Rectangle 8"/>
          <p:cNvSpPr/>
          <p:nvPr/>
        </p:nvSpPr>
        <p:spPr>
          <a:xfrm>
            <a:off x="2747228" y="4517478"/>
            <a:ext cx="5333480" cy="108517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24" tIns="45661" rIns="91324" bIns="45661" anchor="ctr"/>
          <a:lstStyle/>
          <a:p>
            <a:pPr algn="ctr" defTabSz="406015">
              <a:defRPr/>
            </a:pPr>
            <a:endParaRPr lang="en-US" sz="1465">
              <a:solidFill>
                <a:srgbClr val="FFFFFF"/>
              </a:solidFill>
              <a:effectLst>
                <a:outerShdw blurRad="50800" dist="50800" dir="5400000" algn="ctr" rotWithShape="0">
                  <a:srgbClr val="FFFFFF"/>
                </a:outerShdw>
              </a:effectLst>
              <a:latin typeface="IBM Plex Sans" charset="0"/>
              <a:ea typeface="IBM Plex Sans" charset="0"/>
              <a:cs typeface="IBM Plex Sans" charset="0"/>
              <a:sym typeface="Helvetica Neue Light" charset="0"/>
            </a:endParaRPr>
          </a:p>
        </p:txBody>
      </p:sp>
      <p:cxnSp>
        <p:nvCxnSpPr>
          <p:cNvPr id="10" name="Straight Connector 9"/>
          <p:cNvCxnSpPr/>
          <p:nvPr/>
        </p:nvCxnSpPr>
        <p:spPr bwMode="auto">
          <a:xfrm flipV="1">
            <a:off x="1167302" y="5702926"/>
            <a:ext cx="7129013" cy="15300"/>
          </a:xfrm>
          <a:prstGeom prst="line">
            <a:avLst/>
          </a:prstGeom>
          <a:solidFill>
            <a:schemeClr val="accent1"/>
          </a:solidFill>
          <a:ln w="19050" cap="rnd" cmpd="sng" algn="ctr">
            <a:solidFill>
              <a:srgbClr val="FFFFFF"/>
            </a:solidFill>
            <a:prstDash val="solid"/>
            <a:round/>
            <a:headEnd type="none" w="med" len="med"/>
            <a:tailEnd type="none" w="med" len="med"/>
          </a:ln>
          <a:effectLst/>
        </p:spPr>
      </p:cxnSp>
      <p:cxnSp>
        <p:nvCxnSpPr>
          <p:cNvPr id="11" name="Straight Connector 10"/>
          <p:cNvCxnSpPr/>
          <p:nvPr/>
        </p:nvCxnSpPr>
        <p:spPr bwMode="auto">
          <a:xfrm flipV="1">
            <a:off x="1167301" y="1949319"/>
            <a:ext cx="0" cy="3768907"/>
          </a:xfrm>
          <a:prstGeom prst="line">
            <a:avLst/>
          </a:prstGeom>
          <a:solidFill>
            <a:schemeClr val="accent1"/>
          </a:solidFill>
          <a:ln w="19050" cap="flat" cmpd="sng" algn="ctr">
            <a:solidFill>
              <a:srgbClr val="FFFFFF"/>
            </a:solidFill>
            <a:prstDash val="solid"/>
            <a:round/>
            <a:headEnd type="none" w="med" len="med"/>
            <a:tailEnd type="none" w="med" len="med"/>
          </a:ln>
          <a:effectLst/>
        </p:spPr>
      </p:cxnSp>
      <p:sp>
        <p:nvSpPr>
          <p:cNvPr id="12" name="TextBox 12"/>
          <p:cNvSpPr txBox="1">
            <a:spLocks noChangeArrowheads="1"/>
          </p:cNvSpPr>
          <p:nvPr/>
        </p:nvSpPr>
        <p:spPr bwMode="auto">
          <a:xfrm rot="16200000">
            <a:off x="-950440" y="3652161"/>
            <a:ext cx="3721989" cy="379535"/>
          </a:xfrm>
          <a:prstGeom prst="rect">
            <a:avLst/>
          </a:prstGeom>
          <a:noFill/>
          <a:ln>
            <a:noFill/>
          </a:ln>
          <a:extLst>
            <a:ext uri="{909E8E84-426E-40dd-AFC4-6F175D3DCCD1}">
              <a14:hiddenFill xmlns="" xmlns:a14="http://schemas.microsoft.com/office/drawing/2010/main" xmlns:p14="http://schemas.microsoft.com/office/powerpoint/2010/main" xmlns:mc="http://schemas.openxmlformats.org/markup-compatibility/2006">
                <a:solidFill>
                  <a:srgbClr val="FFFFFF"/>
                </a:solidFill>
              </a14:hiddenFill>
            </a:ext>
            <a:ext uri="{91240B29-F687-4f45-9708-019B960494DF}">
              <a14:hiddenLine xmlns="" xmlns:a14="http://schemas.microsoft.com/office/drawing/2010/main" xmlns:p14="http://schemas.microsoft.com/office/powerpoint/2010/main" xmlns:mc="http://schemas.openxmlformats.org/markup-compatibility/2006" w="9525">
                <a:solidFill>
                  <a:srgbClr val="000000"/>
                </a:solidFill>
                <a:miter lim="800000"/>
                <a:headEnd/>
                <a:tailEnd/>
              </a14:hiddenLine>
            </a:ext>
          </a:extLst>
        </p:spPr>
        <p:txBody>
          <a:bodyPr wrap="square" lIns="91323" tIns="45660" rIns="91323" bIns="45660">
            <a:spAutoFit/>
          </a:bodyPr>
          <a:lstStyle/>
          <a:p>
            <a:pPr algn="ctr"/>
            <a:r>
              <a:rPr lang="en-US" altLang="en-US" sz="1867">
                <a:solidFill>
                  <a:srgbClr val="1E1E1E"/>
                </a:solidFill>
                <a:latin typeface="IBM Plex Sans" charset="0"/>
                <a:ea typeface="IBM Plex Sans" charset="0"/>
                <a:cs typeface="IBM Plex Sans" charset="0"/>
                <a:sym typeface="Helvetica Neue Light" charset="0"/>
              </a:rPr>
              <a:t>Frequency of Question</a:t>
            </a:r>
            <a:r>
              <a:rPr lang="en-US" altLang="en-US" sz="1867">
                <a:solidFill>
                  <a:srgbClr val="E0E0E0"/>
                </a:solidFill>
                <a:latin typeface="IBM Plex Sans" charset="0"/>
                <a:ea typeface="IBM Plex Sans" charset="0"/>
                <a:cs typeface="IBM Plex Sans" charset="0"/>
                <a:sym typeface="Helvetica Neue Light" charset="0"/>
              </a:rPr>
              <a:t>s</a:t>
            </a:r>
          </a:p>
        </p:txBody>
      </p:sp>
      <p:cxnSp>
        <p:nvCxnSpPr>
          <p:cNvPr id="13" name="Straight Connector 12"/>
          <p:cNvCxnSpPr/>
          <p:nvPr/>
        </p:nvCxnSpPr>
        <p:spPr bwMode="auto">
          <a:xfrm>
            <a:off x="2710419" y="2999118"/>
            <a:ext cx="0" cy="2633327"/>
          </a:xfrm>
          <a:prstGeom prst="line">
            <a:avLst/>
          </a:prstGeom>
          <a:solidFill>
            <a:schemeClr val="accent1"/>
          </a:solidFill>
          <a:ln w="3175" cap="flat" cmpd="sng" algn="ctr">
            <a:solidFill>
              <a:srgbClr val="FFFFFF"/>
            </a:solidFill>
            <a:prstDash val="solid"/>
            <a:round/>
            <a:headEnd type="none" w="med" len="med"/>
            <a:tailEnd type="none" w="med" len="med"/>
          </a:ln>
          <a:effectLst/>
        </p:spPr>
      </p:cxnSp>
      <p:sp>
        <p:nvSpPr>
          <p:cNvPr id="14" name="TextBox 18"/>
          <p:cNvSpPr txBox="1">
            <a:spLocks noChangeArrowheads="1"/>
          </p:cNvSpPr>
          <p:nvPr/>
        </p:nvSpPr>
        <p:spPr bwMode="auto">
          <a:xfrm>
            <a:off x="4341155" y="5335047"/>
            <a:ext cx="2145627" cy="297333"/>
          </a:xfrm>
          <a:prstGeom prst="rect">
            <a:avLst/>
          </a:prstGeom>
          <a:noFill/>
          <a:ln>
            <a:noFill/>
          </a:ln>
          <a:extLst>
            <a:ext uri="{909E8E84-426E-40dd-AFC4-6F175D3DCCD1}">
              <a14:hiddenFill xmlns="" xmlns:a14="http://schemas.microsoft.com/office/drawing/2010/main" xmlns:p14="http://schemas.microsoft.com/office/powerpoint/2010/main" xmlns:mc="http://schemas.openxmlformats.org/markup-compatibility/2006">
                <a:solidFill>
                  <a:srgbClr val="FFFFFF"/>
                </a:solidFill>
              </a14:hiddenFill>
            </a:ext>
            <a:ext uri="{91240B29-F687-4f45-9708-019B960494DF}">
              <a14:hiddenLine xmlns="" xmlns:a14="http://schemas.microsoft.com/office/drawing/2010/main" xmlns:p14="http://schemas.microsoft.com/office/powerpoint/2010/main" xmlns:mc="http://schemas.openxmlformats.org/markup-compatibility/2006" w="9525">
                <a:solidFill>
                  <a:srgbClr val="000000"/>
                </a:solidFill>
                <a:miter lim="800000"/>
                <a:headEnd/>
                <a:tailEnd/>
              </a14:hiddenLine>
            </a:ext>
          </a:extLst>
        </p:spPr>
        <p:txBody>
          <a:bodyPr wrap="square" lIns="91323" tIns="45660" rIns="91323" bIns="45660">
            <a:spAutoFit/>
          </a:bodyPr>
          <a:lstStyle/>
          <a:p>
            <a:pPr algn="ctr"/>
            <a:r>
              <a:rPr lang="en-US" altLang="en-US" sz="1333">
                <a:solidFill>
                  <a:srgbClr val="FFFFFF"/>
                </a:solidFill>
                <a:latin typeface="IBM Plex Sans" charset="0"/>
                <a:ea typeface="IBM Plex Sans" charset="0"/>
                <a:cs typeface="IBM Plex Sans" charset="0"/>
                <a:sym typeface="Helvetica Neue Light" charset="0"/>
              </a:rPr>
              <a:t>Complex Questions</a:t>
            </a:r>
          </a:p>
        </p:txBody>
      </p:sp>
      <p:sp>
        <p:nvSpPr>
          <p:cNvPr id="15" name="Rectangle 14"/>
          <p:cNvSpPr/>
          <p:nvPr/>
        </p:nvSpPr>
        <p:spPr>
          <a:xfrm>
            <a:off x="783031" y="1328138"/>
            <a:ext cx="2499680" cy="502573"/>
          </a:xfrm>
          <a:prstGeom prst="rect">
            <a:avLst/>
          </a:prstGeom>
        </p:spPr>
        <p:txBody>
          <a:bodyPr wrap="square">
            <a:spAutoFit/>
          </a:bodyPr>
          <a:lstStyle/>
          <a:p>
            <a:pPr algn="ctr" defTabSz="914377"/>
            <a:r>
              <a:rPr lang="en-US" sz="1333" b="1">
                <a:solidFill>
                  <a:srgbClr val="002060"/>
                </a:solidFill>
                <a:latin typeface="IBM Plex Sans" charset="0"/>
                <a:ea typeface="IBM Plex Sans" charset="0"/>
                <a:cs typeface="IBM Plex Sans" charset="0"/>
              </a:rPr>
              <a:t>“How do I turn on the headlights? “</a:t>
            </a:r>
          </a:p>
        </p:txBody>
      </p:sp>
      <p:sp>
        <p:nvSpPr>
          <p:cNvPr id="16" name="Rectangle 15"/>
          <p:cNvSpPr/>
          <p:nvPr/>
        </p:nvSpPr>
        <p:spPr>
          <a:xfrm>
            <a:off x="3647539" y="1357268"/>
            <a:ext cx="3519964" cy="707694"/>
          </a:xfrm>
          <a:prstGeom prst="rect">
            <a:avLst/>
          </a:prstGeom>
        </p:spPr>
        <p:txBody>
          <a:bodyPr wrap="square">
            <a:spAutoFit/>
          </a:bodyPr>
          <a:lstStyle/>
          <a:p>
            <a:pPr defTabSz="914377"/>
            <a:r>
              <a:rPr lang="en-US" sz="1333" b="1">
                <a:solidFill>
                  <a:srgbClr val="002060"/>
                </a:solidFill>
                <a:latin typeface="IBM Plex Sans" charset="0"/>
                <a:ea typeface="IBM Plex Sans" charset="0"/>
                <a:cs typeface="IBM Plex Sans" charset="0"/>
              </a:rPr>
              <a:t>“My exhaust is making a rattling sound, how do I troubleshoot the problem?”</a:t>
            </a:r>
          </a:p>
          <a:p>
            <a:pPr defTabSz="914377"/>
            <a:endParaRPr lang="en-US" sz="1333" b="1">
              <a:solidFill>
                <a:srgbClr val="002060"/>
              </a:solidFill>
              <a:latin typeface="IBM Plex Sans" charset="0"/>
              <a:ea typeface="IBM Plex Sans" charset="0"/>
              <a:cs typeface="IBM Plex Sans" charset="0"/>
            </a:endParaRPr>
          </a:p>
        </p:txBody>
      </p:sp>
      <p:sp>
        <p:nvSpPr>
          <p:cNvPr id="17" name="Rectangle 16"/>
          <p:cNvSpPr/>
          <p:nvPr/>
        </p:nvSpPr>
        <p:spPr>
          <a:xfrm>
            <a:off x="9351432" y="1311073"/>
            <a:ext cx="2172301" cy="1477328"/>
          </a:xfrm>
          <a:prstGeom prst="rect">
            <a:avLst/>
          </a:prstGeom>
        </p:spPr>
        <p:txBody>
          <a:bodyPr wrap="square" lIns="0" tIns="0" rIns="0" bIns="0">
            <a:spAutoFit/>
          </a:bodyPr>
          <a:lstStyle/>
          <a:p>
            <a:pPr defTabSz="914377"/>
            <a:r>
              <a:rPr lang="en-US" sz="1600" dirty="0">
                <a:solidFill>
                  <a:srgbClr val="FFFFFF"/>
                </a:solidFill>
                <a:latin typeface="IBM Plex Sans" charset="0"/>
                <a:ea typeface="IBM Plex Sans" charset="0"/>
                <a:cs typeface="IBM Plex Sans" charset="0"/>
              </a:rPr>
              <a:t>Watson uses reasoning strategies that focus on the language and context of the </a:t>
            </a:r>
            <a:r>
              <a:rPr lang="en-US" sz="1600" b="1" u="sng" dirty="0">
                <a:solidFill>
                  <a:srgbClr val="FFFFFF"/>
                </a:solidFill>
                <a:latin typeface="IBM Plex Sans" charset="0"/>
                <a:ea typeface="IBM Plex Sans" charset="0"/>
                <a:cs typeface="IBM Plex Sans" charset="0"/>
              </a:rPr>
              <a:t>question</a:t>
            </a:r>
            <a:r>
              <a:rPr lang="en-US" sz="1600" b="1" dirty="0">
                <a:solidFill>
                  <a:srgbClr val="FFFFFF"/>
                </a:solidFill>
                <a:latin typeface="IBM Plex Sans" charset="0"/>
                <a:ea typeface="IBM Plex Sans" charset="0"/>
                <a:cs typeface="IBM Plex Sans" charset="0"/>
              </a:rPr>
              <a:t> </a:t>
            </a:r>
            <a:r>
              <a:rPr lang="en-US" sz="1600" dirty="0">
                <a:solidFill>
                  <a:srgbClr val="FFFFFF"/>
                </a:solidFill>
                <a:latin typeface="IBM Plex Sans" charset="0"/>
                <a:ea typeface="IBM Plex Sans" charset="0"/>
                <a:cs typeface="IBM Plex Sans" charset="0"/>
              </a:rPr>
              <a:t>to answer simple questions.</a:t>
            </a:r>
            <a:endParaRPr lang="en-US" sz="1600" b="1" u="sng" dirty="0">
              <a:solidFill>
                <a:srgbClr val="FFFFFF"/>
              </a:solidFill>
              <a:latin typeface="IBM Plex Sans" charset="0"/>
              <a:ea typeface="IBM Plex Sans" charset="0"/>
              <a:cs typeface="IBM Plex Sans" charset="0"/>
            </a:endParaRPr>
          </a:p>
        </p:txBody>
      </p:sp>
      <p:sp>
        <p:nvSpPr>
          <p:cNvPr id="18" name="Rectangle 17"/>
          <p:cNvSpPr/>
          <p:nvPr/>
        </p:nvSpPr>
        <p:spPr>
          <a:xfrm>
            <a:off x="1265992" y="2999118"/>
            <a:ext cx="1418777" cy="2614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324" tIns="45661" rIns="91324" bIns="45661" anchor="ctr"/>
          <a:lstStyle/>
          <a:p>
            <a:pPr algn="ctr" defTabSz="406015">
              <a:defRPr/>
            </a:pPr>
            <a:endParaRPr lang="en-US" sz="1465">
              <a:solidFill>
                <a:srgbClr val="41A6D9"/>
              </a:solidFill>
              <a:latin typeface="IBM Plex Sans" charset="0"/>
              <a:ea typeface="IBM Plex Sans" charset="0"/>
              <a:cs typeface="IBM Plex Sans" charset="0"/>
              <a:sym typeface="Helvetica Neue Light" charset="0"/>
            </a:endParaRPr>
          </a:p>
        </p:txBody>
      </p:sp>
      <p:sp>
        <p:nvSpPr>
          <p:cNvPr id="19" name="TextBox 17"/>
          <p:cNvSpPr txBox="1">
            <a:spLocks noChangeArrowheads="1"/>
          </p:cNvSpPr>
          <p:nvPr/>
        </p:nvSpPr>
        <p:spPr bwMode="auto">
          <a:xfrm>
            <a:off x="822787" y="5296543"/>
            <a:ext cx="2305184" cy="297333"/>
          </a:xfrm>
          <a:prstGeom prst="rect">
            <a:avLst/>
          </a:prstGeom>
          <a:noFill/>
          <a:ln>
            <a:noFill/>
          </a:ln>
          <a:extLst>
            <a:ext uri="{909E8E84-426E-40dd-AFC4-6F175D3DCCD1}">
              <a14:hiddenFill xmlns="" xmlns:a14="http://schemas.microsoft.com/office/drawing/2010/main" xmlns:p14="http://schemas.microsoft.com/office/powerpoint/2010/main" xmlns:mc="http://schemas.openxmlformats.org/markup-compatibility/2006">
                <a:solidFill>
                  <a:srgbClr val="FFFFFF"/>
                </a:solidFill>
              </a14:hiddenFill>
            </a:ext>
            <a:ext uri="{91240B29-F687-4f45-9708-019B960494DF}">
              <a14:hiddenLine xmlns="" xmlns:a14="http://schemas.microsoft.com/office/drawing/2010/main" xmlns:p14="http://schemas.microsoft.com/office/powerpoint/2010/main" xmlns:mc="http://schemas.openxmlformats.org/markup-compatibility/2006" w="9525">
                <a:solidFill>
                  <a:srgbClr val="000000"/>
                </a:solidFill>
                <a:miter lim="800000"/>
                <a:headEnd/>
                <a:tailEnd/>
              </a14:hiddenLine>
            </a:ext>
          </a:extLst>
        </p:spPr>
        <p:txBody>
          <a:bodyPr wrap="square" lIns="91323" tIns="45660" rIns="91323" bIns="45660">
            <a:spAutoFit/>
          </a:bodyPr>
          <a:lstStyle/>
          <a:p>
            <a:pPr algn="ctr"/>
            <a:r>
              <a:rPr lang="en-US" altLang="en-US" sz="1333">
                <a:solidFill>
                  <a:srgbClr val="FFFFFF"/>
                </a:solidFill>
                <a:latin typeface="IBM Plex Sans" charset="0"/>
                <a:ea typeface="IBM Plex Sans" charset="0"/>
                <a:cs typeface="IBM Plex Sans" charset="0"/>
                <a:sym typeface="Helvetica Neue Light" charset="0"/>
              </a:rPr>
              <a:t>Simple Questions</a:t>
            </a:r>
          </a:p>
        </p:txBody>
      </p:sp>
      <p:sp>
        <p:nvSpPr>
          <p:cNvPr id="20" name="Freeform 19"/>
          <p:cNvSpPr/>
          <p:nvPr/>
        </p:nvSpPr>
        <p:spPr>
          <a:xfrm>
            <a:off x="1265991" y="3007761"/>
            <a:ext cx="6748391" cy="2192555"/>
          </a:xfrm>
          <a:custGeom>
            <a:avLst/>
            <a:gdLst>
              <a:gd name="connsiteX0" fmla="*/ 0 w 4470760"/>
              <a:gd name="connsiteY0" fmla="*/ 0 h 3589355"/>
              <a:gd name="connsiteX1" fmla="*/ 1658716 w 4470760"/>
              <a:gd name="connsiteY1" fmla="*/ 2798920 h 3589355"/>
              <a:gd name="connsiteX2" fmla="*/ 4470760 w 4470760"/>
              <a:gd name="connsiteY2" fmla="*/ 3589355 h 3589355"/>
              <a:gd name="connsiteX3" fmla="*/ 4470760 w 4470760"/>
              <a:gd name="connsiteY3" fmla="*/ 3589355 h 3589355"/>
            </a:gdLst>
            <a:ahLst/>
            <a:cxnLst>
              <a:cxn ang="0">
                <a:pos x="connsiteX0" y="connsiteY0"/>
              </a:cxn>
              <a:cxn ang="0">
                <a:pos x="connsiteX1" y="connsiteY1"/>
              </a:cxn>
              <a:cxn ang="0">
                <a:pos x="connsiteX2" y="connsiteY2"/>
              </a:cxn>
              <a:cxn ang="0">
                <a:pos x="connsiteX3" y="connsiteY3"/>
              </a:cxn>
            </a:cxnLst>
            <a:rect l="l" t="t" r="r" b="b"/>
            <a:pathLst>
              <a:path w="4470760" h="3589355">
                <a:moveTo>
                  <a:pt x="0" y="0"/>
                </a:moveTo>
                <a:cubicBezTo>
                  <a:pt x="456794" y="1100347"/>
                  <a:pt x="913589" y="2200694"/>
                  <a:pt x="1658716" y="2798920"/>
                </a:cubicBezTo>
                <a:cubicBezTo>
                  <a:pt x="2403843" y="3397146"/>
                  <a:pt x="4470760" y="3589355"/>
                  <a:pt x="4470760" y="3589355"/>
                </a:cubicBezTo>
                <a:lnTo>
                  <a:pt x="4470760" y="3589355"/>
                </a:lnTo>
              </a:path>
            </a:pathLst>
          </a:custGeom>
          <a:ln w="25400" cap="rnd" cmpd="sng">
            <a:solidFill>
              <a:schemeClr val="bg2">
                <a:lumMod val="75000"/>
              </a:schemeClr>
            </a:solidFill>
            <a:prstDash val="sysDot"/>
          </a:ln>
          <a:effectLst/>
        </p:spPr>
        <p:style>
          <a:lnRef idx="2">
            <a:schemeClr val="accent1"/>
          </a:lnRef>
          <a:fillRef idx="0">
            <a:schemeClr val="accent1"/>
          </a:fillRef>
          <a:effectRef idx="1">
            <a:schemeClr val="accent1"/>
          </a:effectRef>
          <a:fontRef idx="minor">
            <a:schemeClr val="tx1"/>
          </a:fontRef>
        </p:style>
        <p:txBody>
          <a:bodyPr lIns="91324" tIns="45661" rIns="91324" bIns="45661" anchor="ctr"/>
          <a:lstStyle/>
          <a:p>
            <a:pPr algn="ctr" defTabSz="406716">
              <a:defRPr/>
            </a:pPr>
            <a:endParaRPr lang="en-US" sz="1465">
              <a:solidFill>
                <a:srgbClr val="1E1E1E"/>
              </a:solidFill>
              <a:latin typeface="IBM Plex Sans" charset="0"/>
              <a:ea typeface="IBM Plex Sans" charset="0"/>
              <a:cs typeface="IBM Plex Sans" charset="0"/>
              <a:sym typeface="Helvetica Neue Light" charset="0"/>
            </a:endParaRPr>
          </a:p>
        </p:txBody>
      </p:sp>
      <p:sp>
        <p:nvSpPr>
          <p:cNvPr id="21" name="TextBox 23"/>
          <p:cNvSpPr txBox="1">
            <a:spLocks noChangeArrowheads="1"/>
          </p:cNvSpPr>
          <p:nvPr/>
        </p:nvSpPr>
        <p:spPr bwMode="auto">
          <a:xfrm>
            <a:off x="9358059" y="3942963"/>
            <a:ext cx="2058760" cy="574644"/>
          </a:xfrm>
          <a:prstGeom prst="rect">
            <a:avLst/>
          </a:prstGeom>
          <a:solidFill>
            <a:schemeClr val="tx1"/>
          </a:solidFill>
          <a:ln>
            <a:noFill/>
          </a:ln>
          <a:extLst/>
        </p:spPr>
        <p:txBody>
          <a:bodyPr wrap="square" lIns="0" tIns="0" rIns="0" bIns="0">
            <a:spAutoFit/>
          </a:bodyPr>
          <a:lstStyle/>
          <a:p>
            <a:r>
              <a:rPr lang="en-US" altLang="en-US" sz="1867">
                <a:solidFill>
                  <a:srgbClr val="FFFFFF"/>
                </a:solidFill>
                <a:latin typeface="IBM Plex Sans" charset="0"/>
                <a:ea typeface="IBM Plex Sans" charset="0"/>
                <a:cs typeface="IBM Plex Sans" charset="0"/>
              </a:rPr>
              <a:t>Watson</a:t>
            </a:r>
          </a:p>
          <a:p>
            <a:r>
              <a:rPr lang="en-US" altLang="en-US" sz="1867">
                <a:solidFill>
                  <a:srgbClr val="FFFFFF"/>
                </a:solidFill>
                <a:latin typeface="IBM Plex Sans" charset="0"/>
                <a:ea typeface="IBM Plex Sans" charset="0"/>
                <a:cs typeface="IBM Plex Sans" charset="0"/>
              </a:rPr>
              <a:t>Discovery</a:t>
            </a:r>
          </a:p>
        </p:txBody>
      </p:sp>
      <p:sp>
        <p:nvSpPr>
          <p:cNvPr id="22" name="Rectangle 21"/>
          <p:cNvSpPr/>
          <p:nvPr/>
        </p:nvSpPr>
        <p:spPr>
          <a:xfrm>
            <a:off x="9351433" y="4727262"/>
            <a:ext cx="2273879" cy="1723549"/>
          </a:xfrm>
          <a:prstGeom prst="rect">
            <a:avLst/>
          </a:prstGeom>
        </p:spPr>
        <p:txBody>
          <a:bodyPr wrap="square" lIns="0" tIns="0" rIns="0" bIns="0">
            <a:spAutoFit/>
          </a:bodyPr>
          <a:lstStyle/>
          <a:p>
            <a:pPr defTabSz="914377"/>
            <a:r>
              <a:rPr lang="en-US" sz="1600" dirty="0">
                <a:solidFill>
                  <a:srgbClr val="FFFFFF"/>
                </a:solidFill>
                <a:latin typeface="IBM Plex Sans" charset="0"/>
                <a:ea typeface="IBM Plex Sans" charset="0"/>
                <a:cs typeface="IBM Plex Sans" charset="0"/>
              </a:rPr>
              <a:t>Watson uses reasoning strategies that focus on identifying the most appropriate </a:t>
            </a:r>
            <a:r>
              <a:rPr lang="en-US" sz="1600" b="1" u="sng" dirty="0">
                <a:solidFill>
                  <a:srgbClr val="FFFFFF"/>
                </a:solidFill>
                <a:latin typeface="IBM Plex Sans" charset="0"/>
                <a:ea typeface="IBM Plex Sans" charset="0"/>
                <a:cs typeface="IBM Plex Sans" charset="0"/>
              </a:rPr>
              <a:t>answer</a:t>
            </a:r>
            <a:r>
              <a:rPr lang="en-US" sz="1600" dirty="0">
                <a:solidFill>
                  <a:srgbClr val="FFFFFF"/>
                </a:solidFill>
                <a:latin typeface="IBM Plex Sans" charset="0"/>
                <a:ea typeface="IBM Plex Sans" charset="0"/>
                <a:cs typeface="IBM Plex Sans" charset="0"/>
              </a:rPr>
              <a:t>  for complex questions using the context of the entire corpus.</a:t>
            </a:r>
          </a:p>
        </p:txBody>
      </p:sp>
      <p:sp>
        <p:nvSpPr>
          <p:cNvPr id="26" name="Title 2"/>
          <p:cNvSpPr txBox="1">
            <a:spLocks/>
          </p:cNvSpPr>
          <p:nvPr/>
        </p:nvSpPr>
        <p:spPr>
          <a:xfrm>
            <a:off x="269929" y="314657"/>
            <a:ext cx="10515600" cy="70233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3067" b="1">
              <a:solidFill>
                <a:srgbClr val="AEAEAE">
                  <a:lumMod val="50000"/>
                  <a:lumOff val="50000"/>
                </a:srgbClr>
              </a:solidFill>
              <a:latin typeface="IBM Plex Sans" charset="0"/>
              <a:ea typeface="IBM Plex Sans" charset="0"/>
              <a:cs typeface="IBM Plex Sans" charset="0"/>
            </a:endParaRPr>
          </a:p>
        </p:txBody>
      </p:sp>
      <p:pic>
        <p:nvPicPr>
          <p:cNvPr id="28" name="Picture 27"/>
          <p:cNvPicPr>
            <a:picLocks noChangeAspect="1"/>
          </p:cNvPicPr>
          <p:nvPr/>
        </p:nvPicPr>
        <p:blipFill>
          <a:blip r:embed="rId3" cstate="screen">
            <a:duotone>
              <a:schemeClr val="accent6">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0"/>
                    </a14:imgEffect>
                  </a14:imgLayer>
                </a14:imgProps>
              </a:ext>
              <a:ext uri="{28A0092B-C50C-407E-A947-70E740481C1C}">
                <a14:useLocalDpi xmlns:a14="http://schemas.microsoft.com/office/drawing/2010/main"/>
              </a:ext>
            </a:extLst>
          </a:blip>
          <a:stretch>
            <a:fillRect/>
          </a:stretch>
        </p:blipFill>
        <p:spPr>
          <a:xfrm>
            <a:off x="11148310" y="314656"/>
            <a:ext cx="805357" cy="805357"/>
          </a:xfrm>
          <a:prstGeom prst="rect">
            <a:avLst/>
          </a:prstGeom>
        </p:spPr>
      </p:pic>
      <p:sp>
        <p:nvSpPr>
          <p:cNvPr id="32" name="Rectangle 31"/>
          <p:cNvSpPr/>
          <p:nvPr/>
        </p:nvSpPr>
        <p:spPr>
          <a:xfrm>
            <a:off x="783031" y="2218594"/>
            <a:ext cx="2499680" cy="502573"/>
          </a:xfrm>
          <a:prstGeom prst="rect">
            <a:avLst/>
          </a:prstGeom>
        </p:spPr>
        <p:txBody>
          <a:bodyPr wrap="square">
            <a:spAutoFit/>
          </a:bodyPr>
          <a:lstStyle/>
          <a:p>
            <a:pPr algn="ctr" defTabSz="914377"/>
            <a:r>
              <a:rPr lang="en-US" sz="1333" b="1">
                <a:solidFill>
                  <a:srgbClr val="002060"/>
                </a:solidFill>
                <a:latin typeface="IBM Plex Sans" charset="0"/>
                <a:ea typeface="IBM Plex Sans" charset="0"/>
                <a:cs typeface="IBM Plex Sans" charset="0"/>
              </a:rPr>
              <a:t>“How do I restart my device?”</a:t>
            </a:r>
          </a:p>
        </p:txBody>
      </p:sp>
      <p:sp>
        <p:nvSpPr>
          <p:cNvPr id="34" name="Rectangle 33"/>
          <p:cNvSpPr/>
          <p:nvPr/>
        </p:nvSpPr>
        <p:spPr>
          <a:xfrm>
            <a:off x="3655014" y="2234308"/>
            <a:ext cx="3570879" cy="707694"/>
          </a:xfrm>
          <a:prstGeom prst="rect">
            <a:avLst/>
          </a:prstGeom>
        </p:spPr>
        <p:txBody>
          <a:bodyPr wrap="square">
            <a:spAutoFit/>
          </a:bodyPr>
          <a:lstStyle/>
          <a:p>
            <a:pPr defTabSz="914377"/>
            <a:r>
              <a:rPr lang="en-US" sz="1333" b="1">
                <a:solidFill>
                  <a:srgbClr val="002060"/>
                </a:solidFill>
                <a:latin typeface="IBM Plex Sans" charset="0"/>
                <a:ea typeface="IBM Plex Sans" charset="0"/>
                <a:cs typeface="IBM Plex Sans" charset="0"/>
              </a:rPr>
              <a:t>“My device won’t power on.  I am concerned if I do a reset that I will lose my data. What should I do?”</a:t>
            </a:r>
          </a:p>
        </p:txBody>
      </p:sp>
      <p:pic>
        <p:nvPicPr>
          <p:cNvPr id="36" name="Picture 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04303" y="3803263"/>
            <a:ext cx="749364" cy="749364"/>
          </a:xfrm>
          <a:prstGeom prst="rect">
            <a:avLst/>
          </a:prstGeom>
        </p:spPr>
      </p:pic>
      <p:sp>
        <p:nvSpPr>
          <p:cNvPr id="30" name="Content Placeholder 2"/>
          <p:cNvSpPr txBox="1">
            <a:spLocks/>
          </p:cNvSpPr>
          <p:nvPr/>
        </p:nvSpPr>
        <p:spPr bwMode="auto">
          <a:xfrm>
            <a:off x="304800" y="177811"/>
            <a:ext cx="11530013" cy="623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57" tIns="34287" rIns="68557" bIns="34287">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r>
              <a:rPr lang="en-US" altLang="en-US" sz="3600" dirty="0">
                <a:solidFill>
                  <a:schemeClr val="accent3"/>
                </a:solidFill>
                <a:latin typeface="IBM Plex Sans" charset="0"/>
                <a:ea typeface="IBM Plex Sans" charset="0"/>
                <a:cs typeface="IBM Plex Sans" charset="0"/>
                <a:sym typeface="HelvNeue Bold for IBM" charset="0"/>
              </a:rPr>
              <a:t>WA + Discovery for all types of Qs.</a:t>
            </a:r>
          </a:p>
        </p:txBody>
      </p:sp>
    </p:spTree>
    <p:extLst>
      <p:ext uri="{BB962C8B-B14F-4D97-AF65-F5344CB8AC3E}">
        <p14:creationId xmlns:p14="http://schemas.microsoft.com/office/powerpoint/2010/main" val="241604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7048FA-49E5-4710-8564-5D4A7B50828D}"/>
              </a:ext>
            </a:extLst>
          </p:cNvPr>
          <p:cNvSpPr>
            <a:spLocks noGrp="1"/>
          </p:cNvSpPr>
          <p:nvPr>
            <p:ph type="title"/>
          </p:nvPr>
        </p:nvSpPr>
        <p:spPr/>
        <p:txBody>
          <a:bodyPr/>
          <a:lstStyle/>
          <a:p>
            <a:r>
              <a:rPr lang="en-US" b="1" dirty="0"/>
              <a:t>Watson Discovery Components</a:t>
            </a:r>
          </a:p>
        </p:txBody>
      </p:sp>
      <p:grpSp>
        <p:nvGrpSpPr>
          <p:cNvPr id="65" name="Group 64">
            <a:extLst>
              <a:ext uri="{FF2B5EF4-FFF2-40B4-BE49-F238E27FC236}">
                <a16:creationId xmlns:a16="http://schemas.microsoft.com/office/drawing/2014/main" id="{52E84027-F702-4327-B00C-3289A8E2A7ED}"/>
              </a:ext>
            </a:extLst>
          </p:cNvPr>
          <p:cNvGrpSpPr/>
          <p:nvPr/>
        </p:nvGrpSpPr>
        <p:grpSpPr>
          <a:xfrm>
            <a:off x="665982" y="1441453"/>
            <a:ext cx="8982239" cy="1703216"/>
            <a:chOff x="375310" y="1083559"/>
            <a:chExt cx="6736679" cy="1277412"/>
          </a:xfrm>
        </p:grpSpPr>
        <p:grpSp>
          <p:nvGrpSpPr>
            <p:cNvPr id="66" name="Group 65">
              <a:extLst>
                <a:ext uri="{FF2B5EF4-FFF2-40B4-BE49-F238E27FC236}">
                  <a16:creationId xmlns:a16="http://schemas.microsoft.com/office/drawing/2014/main" id="{DDE3C408-D2E3-4CB9-9342-50B204824DBB}"/>
                </a:ext>
              </a:extLst>
            </p:cNvPr>
            <p:cNvGrpSpPr/>
            <p:nvPr/>
          </p:nvGrpSpPr>
          <p:grpSpPr>
            <a:xfrm>
              <a:off x="375310" y="1083559"/>
              <a:ext cx="6736679" cy="1277412"/>
              <a:chOff x="375310" y="1083559"/>
              <a:chExt cx="6736679" cy="1277412"/>
            </a:xfrm>
          </p:grpSpPr>
          <p:sp>
            <p:nvSpPr>
              <p:cNvPr id="68" name="Rectangle 67">
                <a:extLst>
                  <a:ext uri="{FF2B5EF4-FFF2-40B4-BE49-F238E27FC236}">
                    <a16:creationId xmlns:a16="http://schemas.microsoft.com/office/drawing/2014/main" id="{8169A2AD-8D6F-48D3-A890-BE0FAA4044D6}"/>
                  </a:ext>
                </a:extLst>
              </p:cNvPr>
              <p:cNvSpPr/>
              <p:nvPr/>
            </p:nvSpPr>
            <p:spPr bwMode="auto">
              <a:xfrm>
                <a:off x="683324" y="1311556"/>
                <a:ext cx="6428665" cy="1049415"/>
              </a:xfrm>
              <a:prstGeom prst="rect">
                <a:avLst/>
              </a:prstGeom>
              <a:solidFill>
                <a:schemeClr val="tx2">
                  <a:lumMod val="20000"/>
                  <a:lumOff val="80000"/>
                </a:schemeClr>
              </a:solidFill>
              <a:ln>
                <a:solidFill>
                  <a:srgbClr val="003756"/>
                </a:solidFill>
              </a:ln>
              <a:effectLst>
                <a:glow rad="38100">
                  <a:srgbClr val="003756">
                    <a:alpha val="40000"/>
                  </a:srgbClr>
                </a:glow>
              </a:effectLst>
            </p:spPr>
            <p:txBody>
              <a:bodyPr wrap="none" anchor="ctr"/>
              <a:lstStyle/>
              <a:p>
                <a:pPr defTabSz="1218072">
                  <a:defRPr/>
                </a:pPr>
                <a:endParaRPr lang="en-US" sz="2397" kern="0" dirty="0">
                  <a:solidFill>
                    <a:sysClr val="windowText" lastClr="000000"/>
                  </a:solidFill>
                  <a:ea typeface="ヒラギノ角ゴ Pro W3" charset="0"/>
                  <a:cs typeface="ヒラギノ角ゴ Pro W3" charset="0"/>
                </a:endParaRPr>
              </a:p>
            </p:txBody>
          </p:sp>
          <p:sp>
            <p:nvSpPr>
              <p:cNvPr id="69" name="Rectangle 68">
                <a:extLst>
                  <a:ext uri="{FF2B5EF4-FFF2-40B4-BE49-F238E27FC236}">
                    <a16:creationId xmlns:a16="http://schemas.microsoft.com/office/drawing/2014/main" id="{6419174F-C13C-4501-829F-EA1AC965CF59}"/>
                  </a:ext>
                </a:extLst>
              </p:cNvPr>
              <p:cNvSpPr/>
              <p:nvPr/>
            </p:nvSpPr>
            <p:spPr bwMode="auto">
              <a:xfrm>
                <a:off x="375310" y="1788394"/>
                <a:ext cx="1281513" cy="407419"/>
              </a:xfrm>
              <a:prstGeom prst="rect">
                <a:avLst/>
              </a:prstGeom>
            </p:spPr>
            <p:txBody>
              <a:bodyPr>
                <a:spAutoFit/>
              </a:bodyPr>
              <a:lstStyle/>
              <a:p>
                <a:pPr algn="ctr" defTabSz="1218072" eaLnBrk="0" hangingPunct="0">
                  <a:buClr>
                    <a:srgbClr val="7889FB"/>
                  </a:buClr>
                  <a:defRPr/>
                </a:pPr>
                <a:r>
                  <a:rPr lang="en-US" sz="1465" kern="0" dirty="0">
                    <a:solidFill>
                      <a:srgbClr val="003756"/>
                    </a:solidFill>
                    <a:ea typeface="ＭＳ Ｐゴシック"/>
                    <a:cs typeface="ヒラギノ角ゴ Pro W3" charset="0"/>
                  </a:rPr>
                  <a:t>UI</a:t>
                </a:r>
              </a:p>
              <a:p>
                <a:pPr algn="ctr" defTabSz="1218072" eaLnBrk="0" hangingPunct="0">
                  <a:buClr>
                    <a:srgbClr val="7889FB"/>
                  </a:buClr>
                  <a:defRPr/>
                </a:pPr>
                <a:r>
                  <a:rPr lang="en-US" sz="1465" kern="0" dirty="0">
                    <a:solidFill>
                      <a:srgbClr val="003756"/>
                    </a:solidFill>
                    <a:ea typeface="ＭＳ Ｐゴシック"/>
                    <a:cs typeface="ヒラギノ角ゴ Pro W3" charset="0"/>
                  </a:rPr>
                  <a:t>Tooling</a:t>
                </a:r>
              </a:p>
            </p:txBody>
          </p:sp>
          <p:sp>
            <p:nvSpPr>
              <p:cNvPr id="70" name="Rectangle 69">
                <a:extLst>
                  <a:ext uri="{FF2B5EF4-FFF2-40B4-BE49-F238E27FC236}">
                    <a16:creationId xmlns:a16="http://schemas.microsoft.com/office/drawing/2014/main" id="{50245D2F-91C1-4122-BB33-C9CE98A93D3F}"/>
                  </a:ext>
                </a:extLst>
              </p:cNvPr>
              <p:cNvSpPr/>
              <p:nvPr/>
            </p:nvSpPr>
            <p:spPr bwMode="auto">
              <a:xfrm>
                <a:off x="1826293" y="1674892"/>
                <a:ext cx="865231" cy="530770"/>
              </a:xfrm>
              <a:prstGeom prst="rect">
                <a:avLst/>
              </a:prstGeom>
            </p:spPr>
            <p:txBody>
              <a:bodyPr wrap="square">
                <a:spAutoFit/>
              </a:bodyPr>
              <a:lstStyle/>
              <a:p>
                <a:pPr algn="ctr" defTabSz="1218072" eaLnBrk="0" hangingPunct="0">
                  <a:buClr>
                    <a:srgbClr val="7889FB"/>
                  </a:buClr>
                  <a:defRPr/>
                </a:pPr>
                <a:r>
                  <a:rPr lang="en-US" sz="1333" kern="0" dirty="0">
                    <a:solidFill>
                      <a:srgbClr val="003756"/>
                    </a:solidFill>
                    <a:ea typeface="ＭＳ Ｐゴシック"/>
                    <a:cs typeface="ヒラギノ角ゴ Pro W3" charset="0"/>
                  </a:rPr>
                  <a:t>Natural Language Search</a:t>
                </a:r>
              </a:p>
            </p:txBody>
          </p:sp>
          <p:pic>
            <p:nvPicPr>
              <p:cNvPr id="71" name="Picture 13" descr="cloud.png">
                <a:extLst>
                  <a:ext uri="{FF2B5EF4-FFF2-40B4-BE49-F238E27FC236}">
                    <a16:creationId xmlns:a16="http://schemas.microsoft.com/office/drawing/2014/main" id="{9316595E-F6FC-43F2-B8D1-478271AD42F9}"/>
                  </a:ext>
                </a:extLst>
              </p:cNvPr>
              <p:cNvPicPr>
                <a:picLocks noChangeAspect="1"/>
              </p:cNvPicPr>
              <p:nvPr/>
            </p:nvPicPr>
            <p:blipFill>
              <a:blip r:embed="rId2"/>
              <a:srcRect/>
              <a:stretch>
                <a:fillRect/>
              </a:stretch>
            </p:blipFill>
            <p:spPr bwMode="auto">
              <a:xfrm>
                <a:off x="1930823" y="1217059"/>
                <a:ext cx="603210" cy="609310"/>
              </a:xfrm>
              <a:prstGeom prst="rect">
                <a:avLst/>
              </a:prstGeom>
              <a:noFill/>
              <a:ln w="9525">
                <a:noFill/>
                <a:miter lim="800000"/>
                <a:headEnd/>
                <a:tailEnd/>
              </a:ln>
            </p:spPr>
          </p:pic>
          <p:pic>
            <p:nvPicPr>
              <p:cNvPr id="72" name="Picture 12" descr="DataStageDesigner.png">
                <a:extLst>
                  <a:ext uri="{FF2B5EF4-FFF2-40B4-BE49-F238E27FC236}">
                    <a16:creationId xmlns:a16="http://schemas.microsoft.com/office/drawing/2014/main" id="{FFF18A3F-9732-443F-8540-6E11834628D9}"/>
                  </a:ext>
                </a:extLst>
              </p:cNvPr>
              <p:cNvPicPr>
                <a:picLocks noChangeAspect="1"/>
              </p:cNvPicPr>
              <p:nvPr/>
            </p:nvPicPr>
            <p:blipFill>
              <a:blip r:embed="rId3"/>
              <a:srcRect/>
              <a:stretch>
                <a:fillRect/>
              </a:stretch>
            </p:blipFill>
            <p:spPr bwMode="auto">
              <a:xfrm>
                <a:off x="801896" y="1521567"/>
                <a:ext cx="351868" cy="356979"/>
              </a:xfrm>
              <a:prstGeom prst="rect">
                <a:avLst/>
              </a:prstGeom>
              <a:noFill/>
              <a:ln w="9525">
                <a:noFill/>
                <a:miter lim="800000"/>
                <a:headEnd/>
                <a:tailEnd/>
              </a:ln>
            </p:spPr>
          </p:pic>
          <p:pic>
            <p:nvPicPr>
              <p:cNvPr id="73" name="Picture 43" descr="search2.png">
                <a:extLst>
                  <a:ext uri="{FF2B5EF4-FFF2-40B4-BE49-F238E27FC236}">
                    <a16:creationId xmlns:a16="http://schemas.microsoft.com/office/drawing/2014/main" id="{0566BF31-50BC-4841-8057-D26285F62D14}"/>
                  </a:ext>
                </a:extLst>
              </p:cNvPr>
              <p:cNvPicPr>
                <a:picLocks noChangeAspect="1"/>
              </p:cNvPicPr>
              <p:nvPr/>
            </p:nvPicPr>
            <p:blipFill>
              <a:blip r:embed="rId4"/>
              <a:srcRect/>
              <a:stretch>
                <a:fillRect/>
              </a:stretch>
            </p:blipFill>
            <p:spPr bwMode="auto">
              <a:xfrm>
                <a:off x="2055970" y="1343430"/>
                <a:ext cx="371206" cy="374960"/>
              </a:xfrm>
              <a:prstGeom prst="rect">
                <a:avLst/>
              </a:prstGeom>
              <a:noFill/>
              <a:ln w="9525">
                <a:noFill/>
                <a:miter lim="800000"/>
                <a:headEnd/>
                <a:tailEnd/>
              </a:ln>
            </p:spPr>
          </p:pic>
          <p:pic>
            <p:nvPicPr>
              <p:cNvPr id="74" name="Picture 13">
                <a:extLst>
                  <a:ext uri="{FF2B5EF4-FFF2-40B4-BE49-F238E27FC236}">
                    <a16:creationId xmlns:a16="http://schemas.microsoft.com/office/drawing/2014/main" id="{6042C700-DEA4-4492-802B-C2CF44653E13}"/>
                  </a:ext>
                </a:extLst>
              </p:cNvPr>
              <p:cNvPicPr>
                <a:picLocks noChangeAspect="1" noChangeArrowheads="1"/>
              </p:cNvPicPr>
              <p:nvPr/>
            </p:nvPicPr>
            <p:blipFill>
              <a:blip r:embed="rId5"/>
              <a:srcRect/>
              <a:stretch>
                <a:fillRect/>
              </a:stretch>
            </p:blipFill>
            <p:spPr bwMode="auto">
              <a:xfrm>
                <a:off x="3002142" y="1549576"/>
                <a:ext cx="607221" cy="368634"/>
              </a:xfrm>
              <a:prstGeom prst="rect">
                <a:avLst/>
              </a:prstGeom>
              <a:noFill/>
              <a:ln w="9525">
                <a:noFill/>
                <a:miter lim="800000"/>
                <a:headEnd/>
                <a:tailEnd/>
              </a:ln>
            </p:spPr>
          </p:pic>
          <p:grpSp>
            <p:nvGrpSpPr>
              <p:cNvPr id="75" name="Group 7">
                <a:extLst>
                  <a:ext uri="{FF2B5EF4-FFF2-40B4-BE49-F238E27FC236}">
                    <a16:creationId xmlns:a16="http://schemas.microsoft.com/office/drawing/2014/main" id="{EAA0EAD3-1F37-4655-9955-3487E89E855E}"/>
                  </a:ext>
                </a:extLst>
              </p:cNvPr>
              <p:cNvGrpSpPr>
                <a:grpSpLocks/>
              </p:cNvGrpSpPr>
              <p:nvPr/>
            </p:nvGrpSpPr>
            <p:grpSpPr bwMode="auto">
              <a:xfrm>
                <a:off x="4378025" y="1334688"/>
                <a:ext cx="1437352" cy="446811"/>
                <a:chOff x="4379438" y="2033664"/>
                <a:chExt cx="1438601" cy="447307"/>
              </a:xfrm>
            </p:grpSpPr>
            <p:pic>
              <p:nvPicPr>
                <p:cNvPr id="85" name="Picture 15">
                  <a:extLst>
                    <a:ext uri="{FF2B5EF4-FFF2-40B4-BE49-F238E27FC236}">
                      <a16:creationId xmlns:a16="http://schemas.microsoft.com/office/drawing/2014/main" id="{7866853E-749B-4FE6-B652-5721095B5B87}"/>
                    </a:ext>
                  </a:extLst>
                </p:cNvPr>
                <p:cNvPicPr>
                  <a:picLocks noChangeAspect="1" noChangeArrowheads="1"/>
                </p:cNvPicPr>
                <p:nvPr/>
              </p:nvPicPr>
              <p:blipFill>
                <a:blip r:embed="rId6"/>
                <a:srcRect/>
                <a:stretch>
                  <a:fillRect/>
                </a:stretch>
              </p:blipFill>
              <p:spPr bwMode="auto">
                <a:xfrm>
                  <a:off x="4379438" y="2033664"/>
                  <a:ext cx="624376" cy="447145"/>
                </a:xfrm>
                <a:prstGeom prst="rect">
                  <a:avLst/>
                </a:prstGeom>
                <a:noFill/>
                <a:ln w="9525">
                  <a:noFill/>
                  <a:miter lim="800000"/>
                  <a:headEnd/>
                  <a:tailEnd/>
                </a:ln>
              </p:spPr>
            </p:pic>
            <p:pic>
              <p:nvPicPr>
                <p:cNvPr id="86" name="Picture 8" descr="analytics">
                  <a:extLst>
                    <a:ext uri="{FF2B5EF4-FFF2-40B4-BE49-F238E27FC236}">
                      <a16:creationId xmlns:a16="http://schemas.microsoft.com/office/drawing/2014/main" id="{3187CD52-DE94-4E55-8C2B-F259BD821020}"/>
                    </a:ext>
                  </a:extLst>
                </p:cNvPr>
                <p:cNvPicPr>
                  <a:picLocks noChangeAspect="1" noChangeArrowheads="1"/>
                </p:cNvPicPr>
                <p:nvPr/>
              </p:nvPicPr>
              <p:blipFill>
                <a:blip r:embed="rId7"/>
                <a:srcRect/>
                <a:stretch>
                  <a:fillRect/>
                </a:stretch>
              </p:blipFill>
              <p:spPr bwMode="auto">
                <a:xfrm>
                  <a:off x="5296140" y="2076952"/>
                  <a:ext cx="521899" cy="404019"/>
                </a:xfrm>
                <a:prstGeom prst="rect">
                  <a:avLst/>
                </a:prstGeom>
                <a:noFill/>
                <a:ln w="9525">
                  <a:noFill/>
                  <a:miter lim="800000"/>
                  <a:headEnd/>
                  <a:tailEnd/>
                </a:ln>
              </p:spPr>
            </p:pic>
          </p:grpSp>
          <p:sp>
            <p:nvSpPr>
              <p:cNvPr id="76" name="Rectangle 75">
                <a:extLst>
                  <a:ext uri="{FF2B5EF4-FFF2-40B4-BE49-F238E27FC236}">
                    <a16:creationId xmlns:a16="http://schemas.microsoft.com/office/drawing/2014/main" id="{B8F016D5-1303-4371-A9FD-64E059F148B8}"/>
                  </a:ext>
                </a:extLst>
              </p:cNvPr>
              <p:cNvSpPr/>
              <p:nvPr/>
            </p:nvSpPr>
            <p:spPr bwMode="auto">
              <a:xfrm>
                <a:off x="2470047" y="1855571"/>
                <a:ext cx="1605075" cy="238334"/>
              </a:xfrm>
              <a:prstGeom prst="rect">
                <a:avLst/>
              </a:prstGeom>
            </p:spPr>
            <p:txBody>
              <a:bodyPr wrap="square">
                <a:spAutoFit/>
              </a:bodyPr>
              <a:lstStyle/>
              <a:p>
                <a:pPr algn="ctr" defTabSz="1218072" eaLnBrk="0" hangingPunct="0">
                  <a:buClr>
                    <a:srgbClr val="7889FB"/>
                  </a:buClr>
                  <a:defRPr/>
                </a:pPr>
                <a:r>
                  <a:rPr lang="en-US" sz="1465" kern="0" dirty="0">
                    <a:solidFill>
                      <a:srgbClr val="003756"/>
                    </a:solidFill>
                    <a:ea typeface="ＭＳ Ｐゴシック"/>
                    <a:cs typeface="ヒラギノ角ゴ Pro W3" charset="0"/>
                  </a:rPr>
                  <a:t>Passage Retrieval</a:t>
                </a:r>
              </a:p>
            </p:txBody>
          </p:sp>
          <p:sp>
            <p:nvSpPr>
              <p:cNvPr id="77" name="Rectangle 76">
                <a:extLst>
                  <a:ext uri="{FF2B5EF4-FFF2-40B4-BE49-F238E27FC236}">
                    <a16:creationId xmlns:a16="http://schemas.microsoft.com/office/drawing/2014/main" id="{6CB7900F-09EF-47CA-B61A-6B86203D446B}"/>
                  </a:ext>
                </a:extLst>
              </p:cNvPr>
              <p:cNvSpPr/>
              <p:nvPr/>
            </p:nvSpPr>
            <p:spPr bwMode="auto">
              <a:xfrm>
                <a:off x="4846513" y="1795474"/>
                <a:ext cx="1332604" cy="238334"/>
              </a:xfrm>
              <a:prstGeom prst="rect">
                <a:avLst/>
              </a:prstGeom>
            </p:spPr>
            <p:txBody>
              <a:bodyPr wrap="square">
                <a:spAutoFit/>
              </a:bodyPr>
              <a:lstStyle/>
              <a:p>
                <a:pPr algn="ctr" defTabSz="1218072" eaLnBrk="0" hangingPunct="0">
                  <a:buClr>
                    <a:srgbClr val="7889FB"/>
                  </a:buClr>
                  <a:defRPr/>
                </a:pPr>
                <a:r>
                  <a:rPr lang="en-US" sz="1465" kern="0" dirty="0">
                    <a:solidFill>
                      <a:srgbClr val="003756"/>
                    </a:solidFill>
                    <a:ea typeface="ＭＳ Ｐゴシック"/>
                    <a:cs typeface="ヒラギノ角ゴ Pro W3" charset="0"/>
                  </a:rPr>
                  <a:t>Anomaly Detection</a:t>
                </a:r>
              </a:p>
            </p:txBody>
          </p:sp>
          <p:sp>
            <p:nvSpPr>
              <p:cNvPr id="78" name="Rectangle 77">
                <a:extLst>
                  <a:ext uri="{FF2B5EF4-FFF2-40B4-BE49-F238E27FC236}">
                    <a16:creationId xmlns:a16="http://schemas.microsoft.com/office/drawing/2014/main" id="{BA4518A5-0C7D-4C2E-BE56-C72F69295799}"/>
                  </a:ext>
                </a:extLst>
              </p:cNvPr>
              <p:cNvSpPr/>
              <p:nvPr/>
            </p:nvSpPr>
            <p:spPr bwMode="auto">
              <a:xfrm>
                <a:off x="4047568" y="1735437"/>
                <a:ext cx="1332604" cy="238334"/>
              </a:xfrm>
              <a:prstGeom prst="rect">
                <a:avLst/>
              </a:prstGeom>
            </p:spPr>
            <p:txBody>
              <a:bodyPr wrap="square">
                <a:spAutoFit/>
              </a:bodyPr>
              <a:lstStyle/>
              <a:p>
                <a:pPr algn="ctr" defTabSz="1218072" eaLnBrk="0" hangingPunct="0">
                  <a:buClr>
                    <a:srgbClr val="7889FB"/>
                  </a:buClr>
                  <a:defRPr/>
                </a:pPr>
                <a:r>
                  <a:rPr lang="en-US" sz="1465" kern="0" dirty="0">
                    <a:solidFill>
                      <a:srgbClr val="003756"/>
                    </a:solidFill>
                    <a:ea typeface="ＭＳ Ｐゴシック"/>
                    <a:cs typeface="ヒラギノ角ゴ Pro W3" charset="0"/>
                  </a:rPr>
                  <a:t>Relevancy Training</a:t>
                </a:r>
              </a:p>
            </p:txBody>
          </p:sp>
          <p:pic>
            <p:nvPicPr>
              <p:cNvPr id="79" name="Picture 14">
                <a:extLst>
                  <a:ext uri="{FF2B5EF4-FFF2-40B4-BE49-F238E27FC236}">
                    <a16:creationId xmlns:a16="http://schemas.microsoft.com/office/drawing/2014/main" id="{4EF87090-02EA-46F4-B3BB-2CA30171A3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1822" y="1382553"/>
                <a:ext cx="664047" cy="61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79">
                <a:extLst>
                  <a:ext uri="{FF2B5EF4-FFF2-40B4-BE49-F238E27FC236}">
                    <a16:creationId xmlns:a16="http://schemas.microsoft.com/office/drawing/2014/main" id="{991402A6-A061-4B82-9B04-DB8F17BEB1A3}"/>
                  </a:ext>
                </a:extLst>
              </p:cNvPr>
              <p:cNvSpPr/>
              <p:nvPr/>
            </p:nvSpPr>
            <p:spPr bwMode="auto">
              <a:xfrm>
                <a:off x="5750735" y="1946496"/>
                <a:ext cx="1332604" cy="407419"/>
              </a:xfrm>
              <a:prstGeom prst="rect">
                <a:avLst/>
              </a:prstGeom>
            </p:spPr>
            <p:txBody>
              <a:bodyPr wrap="square">
                <a:spAutoFit/>
              </a:bodyPr>
              <a:lstStyle/>
              <a:p>
                <a:pPr algn="ctr" defTabSz="1218072" eaLnBrk="0" hangingPunct="0">
                  <a:buClr>
                    <a:srgbClr val="7889FB"/>
                  </a:buClr>
                  <a:defRPr/>
                </a:pPr>
                <a:r>
                  <a:rPr lang="en-US" sz="1465" kern="0" dirty="0">
                    <a:solidFill>
                      <a:srgbClr val="003756"/>
                    </a:solidFill>
                    <a:ea typeface="ＭＳ Ｐゴシック"/>
                    <a:cs typeface="ヒラギノ角ゴ Pro W3" charset="0"/>
                  </a:rPr>
                  <a:t>Knowledge Centric Reasoning</a:t>
                </a:r>
              </a:p>
            </p:txBody>
          </p:sp>
          <p:pic>
            <p:nvPicPr>
              <p:cNvPr id="81" name="Picture 37" descr="integration-icon">
                <a:extLst>
                  <a:ext uri="{FF2B5EF4-FFF2-40B4-BE49-F238E27FC236}">
                    <a16:creationId xmlns:a16="http://schemas.microsoft.com/office/drawing/2014/main" id="{7C12B68D-AD92-4060-982F-341072187A10}"/>
                  </a:ext>
                </a:extLst>
              </p:cNvPr>
              <p:cNvPicPr>
                <a:picLocks noChangeAspect="1" noChangeArrowheads="1"/>
              </p:cNvPicPr>
              <p:nvPr/>
            </p:nvPicPr>
            <p:blipFill>
              <a:blip r:embed="rId9"/>
              <a:srcRect/>
              <a:stretch>
                <a:fillRect/>
              </a:stretch>
            </p:blipFill>
            <p:spPr bwMode="auto">
              <a:xfrm>
                <a:off x="3332874" y="1083559"/>
                <a:ext cx="854765" cy="332390"/>
              </a:xfrm>
              <a:prstGeom prst="rect">
                <a:avLst/>
              </a:prstGeom>
              <a:noFill/>
              <a:ln w="9525">
                <a:noFill/>
                <a:miter lim="800000"/>
                <a:headEnd/>
                <a:tailEnd/>
              </a:ln>
            </p:spPr>
          </p:pic>
          <p:sp>
            <p:nvSpPr>
              <p:cNvPr id="82" name="Rectangle 81">
                <a:extLst>
                  <a:ext uri="{FF2B5EF4-FFF2-40B4-BE49-F238E27FC236}">
                    <a16:creationId xmlns:a16="http://schemas.microsoft.com/office/drawing/2014/main" id="{A868D507-1503-4EC5-98A9-0F18693697EF}"/>
                  </a:ext>
                </a:extLst>
              </p:cNvPr>
              <p:cNvSpPr/>
              <p:nvPr/>
            </p:nvSpPr>
            <p:spPr bwMode="auto">
              <a:xfrm>
                <a:off x="3114696" y="1393692"/>
                <a:ext cx="1332604" cy="238334"/>
              </a:xfrm>
              <a:prstGeom prst="rect">
                <a:avLst/>
              </a:prstGeom>
            </p:spPr>
            <p:txBody>
              <a:bodyPr wrap="square">
                <a:spAutoFit/>
              </a:bodyPr>
              <a:lstStyle/>
              <a:p>
                <a:pPr algn="ctr" defTabSz="1218072" eaLnBrk="0" hangingPunct="0">
                  <a:buClr>
                    <a:srgbClr val="7889FB"/>
                  </a:buClr>
                  <a:defRPr/>
                </a:pPr>
                <a:r>
                  <a:rPr lang="en-US" sz="1465" b="1" kern="0" dirty="0">
                    <a:solidFill>
                      <a:srgbClr val="003756"/>
                    </a:solidFill>
                    <a:ea typeface="ＭＳ Ｐゴシック"/>
                    <a:cs typeface="ヒラギノ角ゴ Pro W3" charset="0"/>
                  </a:rPr>
                  <a:t>Query API</a:t>
                </a:r>
              </a:p>
            </p:txBody>
          </p:sp>
          <p:pic>
            <p:nvPicPr>
              <p:cNvPr id="83" name="Picture 82">
                <a:extLst>
                  <a:ext uri="{FF2B5EF4-FFF2-40B4-BE49-F238E27FC236}">
                    <a16:creationId xmlns:a16="http://schemas.microsoft.com/office/drawing/2014/main" id="{34F3E8FF-7475-4642-B074-72110FF70EC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526" y="1637798"/>
                <a:ext cx="314450" cy="291429"/>
              </a:xfrm>
              <a:prstGeom prst="rect">
                <a:avLst/>
              </a:prstGeom>
              <a:noFill/>
              <a:ln>
                <a:noFill/>
              </a:ln>
              <a:effectLst>
                <a:outerShdw blurRad="76200" dist="76200" dir="5400000" algn="t"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Rectangle 83">
                <a:extLst>
                  <a:ext uri="{FF2B5EF4-FFF2-40B4-BE49-F238E27FC236}">
                    <a16:creationId xmlns:a16="http://schemas.microsoft.com/office/drawing/2014/main" id="{AE835F21-DCAB-4A19-95B3-9E2231F9060B}"/>
                  </a:ext>
                </a:extLst>
              </p:cNvPr>
              <p:cNvSpPr/>
              <p:nvPr/>
            </p:nvSpPr>
            <p:spPr bwMode="auto">
              <a:xfrm>
                <a:off x="1171375" y="1930896"/>
                <a:ext cx="942785" cy="407419"/>
              </a:xfrm>
              <a:prstGeom prst="rect">
                <a:avLst/>
              </a:prstGeom>
            </p:spPr>
            <p:txBody>
              <a:bodyPr wrap="square">
                <a:spAutoFit/>
              </a:bodyPr>
              <a:lstStyle/>
              <a:p>
                <a:pPr algn="ctr" defTabSz="1218072" eaLnBrk="0" hangingPunct="0">
                  <a:buClr>
                    <a:srgbClr val="7889FB"/>
                  </a:buClr>
                  <a:defRPr/>
                </a:pPr>
                <a:r>
                  <a:rPr lang="en-US" sz="1465" kern="0">
                    <a:solidFill>
                      <a:srgbClr val="003756"/>
                    </a:solidFill>
                    <a:ea typeface="ＭＳ Ｐゴシック"/>
                    <a:cs typeface="ヒラギノ角ゴ Pro W3" charset="0"/>
                  </a:rPr>
                  <a:t>News Collection</a:t>
                </a:r>
                <a:endParaRPr lang="en-US" sz="1465" kern="0" dirty="0">
                  <a:solidFill>
                    <a:srgbClr val="003756"/>
                  </a:solidFill>
                  <a:ea typeface="ＭＳ Ｐゴシック"/>
                  <a:cs typeface="ヒラギノ角ゴ Pro W3" charset="0"/>
                </a:endParaRPr>
              </a:p>
            </p:txBody>
          </p:sp>
        </p:grpSp>
        <p:sp>
          <p:nvSpPr>
            <p:cNvPr id="67" name="TextBox 66">
              <a:extLst>
                <a:ext uri="{FF2B5EF4-FFF2-40B4-BE49-F238E27FC236}">
                  <a16:creationId xmlns:a16="http://schemas.microsoft.com/office/drawing/2014/main" id="{C0AC660A-EDAD-4DBE-976E-335956667F9A}"/>
                </a:ext>
              </a:extLst>
            </p:cNvPr>
            <p:cNvSpPr txBox="1"/>
            <p:nvPr/>
          </p:nvSpPr>
          <p:spPr bwMode="auto">
            <a:xfrm>
              <a:off x="2493438" y="2056059"/>
              <a:ext cx="2675251" cy="284501"/>
            </a:xfrm>
            <a:prstGeom prst="rect">
              <a:avLst/>
            </a:prstGeom>
            <a:noFill/>
          </p:spPr>
          <p:txBody>
            <a:bodyPr wrap="none">
              <a:spAutoFit/>
            </a:bodyPr>
            <a:lstStyle/>
            <a:p>
              <a:pPr algn="ctr" defTabSz="1218072">
                <a:defRPr/>
              </a:pPr>
              <a:r>
                <a:rPr lang="en-US" sz="1865" b="1" kern="0" dirty="0">
                  <a:solidFill>
                    <a:srgbClr val="003756"/>
                  </a:solidFill>
                  <a:ea typeface="ヒラギノ角ゴ Pro W3" charset="0"/>
                  <a:cs typeface="ヒラギノ角ゴ Pro W3" charset="0"/>
                </a:rPr>
                <a:t>Query, Training and Analytics</a:t>
              </a:r>
            </a:p>
          </p:txBody>
        </p:sp>
      </p:grpSp>
      <p:grpSp>
        <p:nvGrpSpPr>
          <p:cNvPr id="87" name="Group 86">
            <a:extLst>
              <a:ext uri="{FF2B5EF4-FFF2-40B4-BE49-F238E27FC236}">
                <a16:creationId xmlns:a16="http://schemas.microsoft.com/office/drawing/2014/main" id="{FA7D0449-C9FB-48A3-BA84-E94EA19FC1A3}"/>
              </a:ext>
            </a:extLst>
          </p:cNvPr>
          <p:cNvGrpSpPr/>
          <p:nvPr/>
        </p:nvGrpSpPr>
        <p:grpSpPr>
          <a:xfrm>
            <a:off x="1077221" y="5471579"/>
            <a:ext cx="8564840" cy="1173518"/>
            <a:chOff x="683740" y="4106155"/>
            <a:chExt cx="6423630" cy="880139"/>
          </a:xfrm>
        </p:grpSpPr>
        <p:grpSp>
          <p:nvGrpSpPr>
            <p:cNvPr id="88" name="Group 87">
              <a:extLst>
                <a:ext uri="{FF2B5EF4-FFF2-40B4-BE49-F238E27FC236}">
                  <a16:creationId xmlns:a16="http://schemas.microsoft.com/office/drawing/2014/main" id="{5B1D7E4A-E67B-4234-934B-58FCFB171498}"/>
                </a:ext>
              </a:extLst>
            </p:cNvPr>
            <p:cNvGrpSpPr/>
            <p:nvPr/>
          </p:nvGrpSpPr>
          <p:grpSpPr>
            <a:xfrm>
              <a:off x="683740" y="4214332"/>
              <a:ext cx="6423630" cy="771962"/>
              <a:chOff x="683740" y="4214332"/>
              <a:chExt cx="6423630" cy="771962"/>
            </a:xfrm>
          </p:grpSpPr>
          <p:sp>
            <p:nvSpPr>
              <p:cNvPr id="90" name="Rectangle 89">
                <a:extLst>
                  <a:ext uri="{FF2B5EF4-FFF2-40B4-BE49-F238E27FC236}">
                    <a16:creationId xmlns:a16="http://schemas.microsoft.com/office/drawing/2014/main" id="{31F7E412-81D1-4C2D-9DD9-E37280268D42}"/>
                  </a:ext>
                </a:extLst>
              </p:cNvPr>
              <p:cNvSpPr/>
              <p:nvPr/>
            </p:nvSpPr>
            <p:spPr>
              <a:xfrm>
                <a:off x="1764132" y="4216259"/>
                <a:ext cx="5343238" cy="752767"/>
              </a:xfrm>
              <a:prstGeom prst="rect">
                <a:avLst/>
              </a:prstGeom>
              <a:solidFill>
                <a:schemeClr val="tx2">
                  <a:lumMod val="20000"/>
                  <a:lumOff val="80000"/>
                </a:schemeClr>
              </a:solidFill>
              <a:ln>
                <a:solidFill>
                  <a:srgbClr val="003756"/>
                </a:solidFill>
              </a:ln>
              <a:effectLst>
                <a:glow rad="38100">
                  <a:srgbClr val="003756">
                    <a:alpha val="40000"/>
                  </a:srgbClr>
                </a:glow>
              </a:effectLst>
            </p:spPr>
            <p:txBody>
              <a:bodyPr wrap="none" anchor="ctr"/>
              <a:lstStyle/>
              <a:p>
                <a:pPr algn="ctr" defTabSz="1218072" fontAlgn="base">
                  <a:spcBef>
                    <a:spcPct val="0"/>
                  </a:spcBef>
                  <a:spcAft>
                    <a:spcPct val="0"/>
                  </a:spcAft>
                  <a:defRPr/>
                </a:pPr>
                <a:endParaRPr lang="en-US" sz="1865" kern="0" dirty="0">
                  <a:solidFill>
                    <a:srgbClr val="001934"/>
                  </a:solidFill>
                  <a:ea typeface="ヒラギノ角ゴ Pro W3" pitchFamily="120" charset="-128"/>
                </a:endParaRPr>
              </a:p>
            </p:txBody>
          </p:sp>
          <p:sp>
            <p:nvSpPr>
              <p:cNvPr id="91" name="TextBox 90">
                <a:extLst>
                  <a:ext uri="{FF2B5EF4-FFF2-40B4-BE49-F238E27FC236}">
                    <a16:creationId xmlns:a16="http://schemas.microsoft.com/office/drawing/2014/main" id="{D6A7AA12-3E99-4A22-9232-5684163FDC33}"/>
                  </a:ext>
                </a:extLst>
              </p:cNvPr>
              <p:cNvSpPr txBox="1"/>
              <p:nvPr/>
            </p:nvSpPr>
            <p:spPr bwMode="auto">
              <a:xfrm>
                <a:off x="2405789" y="4672076"/>
                <a:ext cx="427040" cy="207653"/>
              </a:xfrm>
              <a:prstGeom prst="rect">
                <a:avLst/>
              </a:prstGeom>
              <a:noFill/>
            </p:spPr>
            <p:txBody>
              <a:bodyPr wrap="none">
                <a:spAutoFit/>
              </a:bodyPr>
              <a:lstStyle/>
              <a:p>
                <a:pPr algn="ctr" defTabSz="1218072" fontAlgn="base">
                  <a:spcBef>
                    <a:spcPct val="0"/>
                  </a:spcBef>
                  <a:spcAft>
                    <a:spcPct val="0"/>
                  </a:spcAft>
                  <a:defRPr/>
                </a:pPr>
                <a:r>
                  <a:rPr lang="en-US" sz="1199" kern="0" dirty="0">
                    <a:solidFill>
                      <a:srgbClr val="003756"/>
                    </a:solidFill>
                    <a:ea typeface="ヒラギノ角ゴ Pro W3" charset="0"/>
                    <a:cs typeface="ヒラギノ角ゴ Pro W3" charset="0"/>
                  </a:rPr>
                  <a:t>CMIS</a:t>
                </a:r>
              </a:p>
            </p:txBody>
          </p:sp>
          <p:sp>
            <p:nvSpPr>
              <p:cNvPr id="92" name="TextBox 91">
                <a:extLst>
                  <a:ext uri="{FF2B5EF4-FFF2-40B4-BE49-F238E27FC236}">
                    <a16:creationId xmlns:a16="http://schemas.microsoft.com/office/drawing/2014/main" id="{42E44949-1E1A-453A-99CE-1FC3AE142EA2}"/>
                  </a:ext>
                </a:extLst>
              </p:cNvPr>
              <p:cNvSpPr txBox="1"/>
              <p:nvPr/>
            </p:nvSpPr>
            <p:spPr bwMode="auto">
              <a:xfrm>
                <a:off x="2809130" y="4657567"/>
                <a:ext cx="687929" cy="207653"/>
              </a:xfrm>
              <a:prstGeom prst="rect">
                <a:avLst/>
              </a:prstGeom>
              <a:noFill/>
            </p:spPr>
            <p:txBody>
              <a:bodyPr wrap="none">
                <a:spAutoFit/>
              </a:bodyPr>
              <a:lstStyle/>
              <a:p>
                <a:pPr algn="ctr" defTabSz="1218072" fontAlgn="base">
                  <a:spcBef>
                    <a:spcPct val="0"/>
                  </a:spcBef>
                  <a:spcAft>
                    <a:spcPct val="0"/>
                  </a:spcAft>
                  <a:defRPr/>
                </a:pPr>
                <a:r>
                  <a:rPr lang="en-US" sz="1199" kern="0">
                    <a:solidFill>
                      <a:srgbClr val="003756"/>
                    </a:solidFill>
                    <a:ea typeface="ヒラギノ角ゴ Pro W3" charset="0"/>
                    <a:cs typeface="ヒラギノ角ゴ Pro W3" charset="0"/>
                  </a:rPr>
                  <a:t>Databases</a:t>
                </a:r>
                <a:endParaRPr lang="en-US" sz="1199" kern="0" dirty="0">
                  <a:solidFill>
                    <a:srgbClr val="003756"/>
                  </a:solidFill>
                  <a:ea typeface="ヒラギノ角ゴ Pro W3" charset="0"/>
                  <a:cs typeface="ヒラギノ角ゴ Pro W3" charset="0"/>
                </a:endParaRPr>
              </a:p>
            </p:txBody>
          </p:sp>
          <p:sp>
            <p:nvSpPr>
              <p:cNvPr id="93" name="TextBox 92">
                <a:extLst>
                  <a:ext uri="{FF2B5EF4-FFF2-40B4-BE49-F238E27FC236}">
                    <a16:creationId xmlns:a16="http://schemas.microsoft.com/office/drawing/2014/main" id="{0770C7FE-421A-4EA6-9A9D-BB9BCCD95510}"/>
                  </a:ext>
                </a:extLst>
              </p:cNvPr>
              <p:cNvSpPr txBox="1"/>
              <p:nvPr/>
            </p:nvSpPr>
            <p:spPr bwMode="auto">
              <a:xfrm>
                <a:off x="6023739" y="4641860"/>
                <a:ext cx="612187" cy="207653"/>
              </a:xfrm>
              <a:prstGeom prst="rect">
                <a:avLst/>
              </a:prstGeom>
              <a:noFill/>
            </p:spPr>
            <p:txBody>
              <a:bodyPr wrap="none">
                <a:spAutoFit/>
              </a:bodyPr>
              <a:lstStyle/>
              <a:p>
                <a:pPr algn="ctr" defTabSz="1218072" fontAlgn="base">
                  <a:spcBef>
                    <a:spcPct val="0"/>
                  </a:spcBef>
                  <a:spcAft>
                    <a:spcPct val="0"/>
                  </a:spcAft>
                  <a:defRPr/>
                </a:pPr>
                <a:r>
                  <a:rPr lang="en-US" sz="1199" kern="0">
                    <a:solidFill>
                      <a:srgbClr val="003756"/>
                    </a:solidFill>
                    <a:ea typeface="ヒラギノ角ゴ Pro W3" charset="0"/>
                    <a:cs typeface="ヒラギノ角ゴ Pro W3" charset="0"/>
                  </a:rPr>
                  <a:t>Websites</a:t>
                </a:r>
                <a:endParaRPr lang="en-US" sz="1199" kern="0" dirty="0">
                  <a:solidFill>
                    <a:srgbClr val="003756"/>
                  </a:solidFill>
                  <a:ea typeface="ヒラギノ角ゴ Pro W3" charset="0"/>
                  <a:cs typeface="ヒラギノ角ゴ Pro W3" charset="0"/>
                </a:endParaRPr>
              </a:p>
            </p:txBody>
          </p:sp>
          <p:sp>
            <p:nvSpPr>
              <p:cNvPr id="94" name="TextBox 93">
                <a:extLst>
                  <a:ext uri="{FF2B5EF4-FFF2-40B4-BE49-F238E27FC236}">
                    <a16:creationId xmlns:a16="http://schemas.microsoft.com/office/drawing/2014/main" id="{37D0308E-A03F-45B3-B75B-64B332356691}"/>
                  </a:ext>
                </a:extLst>
              </p:cNvPr>
              <p:cNvSpPr txBox="1"/>
              <p:nvPr/>
            </p:nvSpPr>
            <p:spPr bwMode="auto">
              <a:xfrm>
                <a:off x="4570514" y="4640238"/>
                <a:ext cx="1358785" cy="346056"/>
              </a:xfrm>
              <a:prstGeom prst="rect">
                <a:avLst/>
              </a:prstGeom>
              <a:noFill/>
            </p:spPr>
            <p:txBody>
              <a:bodyPr wrap="none">
                <a:spAutoFit/>
              </a:bodyPr>
              <a:lstStyle/>
              <a:p>
                <a:pPr algn="ctr" defTabSz="1218072" fontAlgn="base">
                  <a:spcBef>
                    <a:spcPct val="0"/>
                  </a:spcBef>
                  <a:spcAft>
                    <a:spcPct val="0"/>
                  </a:spcAft>
                  <a:defRPr/>
                </a:pPr>
                <a:r>
                  <a:rPr lang="en-US" sz="1199" kern="0" dirty="0">
                    <a:solidFill>
                      <a:srgbClr val="003756"/>
                    </a:solidFill>
                    <a:ea typeface="ヒラギノ角ゴ Pro W3" charset="0"/>
                    <a:cs typeface="ヒラギノ角ゴ Pro W3" charset="0"/>
                  </a:rPr>
                  <a:t>MS </a:t>
                </a:r>
                <a:r>
                  <a:rPr lang="en-US" sz="1199" kern="0" dirty="0" err="1">
                    <a:solidFill>
                      <a:srgbClr val="003756"/>
                    </a:solidFill>
                    <a:ea typeface="ヒラギノ角ゴ Pro W3" charset="0"/>
                    <a:cs typeface="ヒラギノ角ゴ Pro W3" charset="0"/>
                  </a:rPr>
                  <a:t>Sharepoint</a:t>
                </a:r>
                <a:endParaRPr lang="en-US" sz="1199" kern="0" dirty="0">
                  <a:solidFill>
                    <a:srgbClr val="003756"/>
                  </a:solidFill>
                  <a:ea typeface="ヒラギノ角ゴ Pro W3" charset="0"/>
                  <a:cs typeface="ヒラギノ角ゴ Pro W3" charset="0"/>
                </a:endParaRPr>
              </a:p>
              <a:p>
                <a:pPr algn="ctr" defTabSz="1218072" fontAlgn="base">
                  <a:spcBef>
                    <a:spcPct val="0"/>
                  </a:spcBef>
                  <a:spcAft>
                    <a:spcPct val="0"/>
                  </a:spcAft>
                  <a:defRPr/>
                </a:pPr>
                <a:r>
                  <a:rPr lang="en-US" sz="1199" kern="0" dirty="0">
                    <a:solidFill>
                      <a:srgbClr val="003756"/>
                    </a:solidFill>
                    <a:ea typeface="ヒラギノ角ゴ Pro W3" charset="0"/>
                    <a:cs typeface="ヒラギノ角ゴ Pro W3" charset="0"/>
                  </a:rPr>
                  <a:t>(and </a:t>
                </a:r>
                <a:r>
                  <a:rPr lang="en-US" sz="1199" kern="0" dirty="0" err="1">
                    <a:solidFill>
                      <a:srgbClr val="003756"/>
                    </a:solidFill>
                    <a:ea typeface="ヒラギノ角ゴ Pro W3" charset="0"/>
                    <a:cs typeface="ヒラギノ角ゴ Pro W3" charset="0"/>
                  </a:rPr>
                  <a:t>Sharepoint</a:t>
                </a:r>
                <a:r>
                  <a:rPr lang="en-US" sz="1199" kern="0" dirty="0">
                    <a:solidFill>
                      <a:srgbClr val="003756"/>
                    </a:solidFill>
                    <a:ea typeface="ヒラギノ角ゴ Pro W3" charset="0"/>
                    <a:cs typeface="ヒラギノ角ゴ Pro W3" charset="0"/>
                  </a:rPr>
                  <a:t> Online)</a:t>
                </a:r>
              </a:p>
            </p:txBody>
          </p:sp>
          <p:sp>
            <p:nvSpPr>
              <p:cNvPr id="95" name="TextBox 94">
                <a:extLst>
                  <a:ext uri="{FF2B5EF4-FFF2-40B4-BE49-F238E27FC236}">
                    <a16:creationId xmlns:a16="http://schemas.microsoft.com/office/drawing/2014/main" id="{0EEFEC3B-7D0A-4315-A6DA-4430B1E2C96D}"/>
                  </a:ext>
                </a:extLst>
              </p:cNvPr>
              <p:cNvSpPr txBox="1"/>
              <p:nvPr/>
            </p:nvSpPr>
            <p:spPr bwMode="auto">
              <a:xfrm>
                <a:off x="1901510" y="4599952"/>
                <a:ext cx="613390" cy="346056"/>
              </a:xfrm>
              <a:prstGeom prst="rect">
                <a:avLst/>
              </a:prstGeom>
              <a:noFill/>
            </p:spPr>
            <p:txBody>
              <a:bodyPr wrap="none">
                <a:spAutoFit/>
              </a:bodyPr>
              <a:lstStyle/>
              <a:p>
                <a:pPr algn="ctr" defTabSz="1218072" fontAlgn="base">
                  <a:spcBef>
                    <a:spcPct val="0"/>
                  </a:spcBef>
                  <a:spcAft>
                    <a:spcPct val="0"/>
                  </a:spcAft>
                  <a:defRPr/>
                </a:pPr>
                <a:r>
                  <a:rPr lang="en-US" sz="1199" kern="0" dirty="0">
                    <a:solidFill>
                      <a:srgbClr val="003756"/>
                    </a:solidFill>
                    <a:ea typeface="ヒラギノ角ゴ Pro W3" charset="0"/>
                    <a:cs typeface="ヒラギノ角ゴ Pro W3" charset="0"/>
                  </a:rPr>
                  <a:t>File</a:t>
                </a:r>
              </a:p>
              <a:p>
                <a:pPr algn="ctr" defTabSz="1218072" fontAlgn="base">
                  <a:spcBef>
                    <a:spcPct val="0"/>
                  </a:spcBef>
                  <a:spcAft>
                    <a:spcPct val="0"/>
                  </a:spcAft>
                  <a:defRPr/>
                </a:pPr>
                <a:r>
                  <a:rPr lang="en-US" sz="1199" kern="0" dirty="0">
                    <a:solidFill>
                      <a:srgbClr val="003756"/>
                    </a:solidFill>
                    <a:ea typeface="ヒラギノ角ゴ Pro W3" charset="0"/>
                    <a:cs typeface="ヒラギノ角ゴ Pro W3" charset="0"/>
                  </a:rPr>
                  <a:t>Systems </a:t>
                </a:r>
              </a:p>
            </p:txBody>
          </p:sp>
          <p:pic>
            <p:nvPicPr>
              <p:cNvPr id="96" name="Picture 55" descr="web.png">
                <a:extLst>
                  <a:ext uri="{FF2B5EF4-FFF2-40B4-BE49-F238E27FC236}">
                    <a16:creationId xmlns:a16="http://schemas.microsoft.com/office/drawing/2014/main" id="{29448101-EC6E-4E1B-BBE3-8124A2BEC365}"/>
                  </a:ext>
                </a:extLst>
              </p:cNvPr>
              <p:cNvPicPr>
                <a:picLocks noChangeAspect="1"/>
              </p:cNvPicPr>
              <p:nvPr/>
            </p:nvPicPr>
            <p:blipFill>
              <a:blip r:embed="rId11"/>
              <a:srcRect/>
              <a:stretch>
                <a:fillRect/>
              </a:stretch>
            </p:blipFill>
            <p:spPr bwMode="auto">
              <a:xfrm>
                <a:off x="6166516" y="4304561"/>
                <a:ext cx="342583" cy="342898"/>
              </a:xfrm>
              <a:prstGeom prst="rect">
                <a:avLst/>
              </a:prstGeom>
              <a:noFill/>
              <a:ln w="9525">
                <a:noFill/>
                <a:miter lim="800000"/>
                <a:headEnd/>
                <a:tailEnd/>
              </a:ln>
            </p:spPr>
          </p:pic>
          <p:pic>
            <p:nvPicPr>
              <p:cNvPr id="97" name="Picture 57" descr="docs.png">
                <a:extLst>
                  <a:ext uri="{FF2B5EF4-FFF2-40B4-BE49-F238E27FC236}">
                    <a16:creationId xmlns:a16="http://schemas.microsoft.com/office/drawing/2014/main" id="{72101A34-C813-40F5-996B-9D60D3B921C7}"/>
                  </a:ext>
                </a:extLst>
              </p:cNvPr>
              <p:cNvPicPr>
                <a:picLocks noChangeAspect="1"/>
              </p:cNvPicPr>
              <p:nvPr/>
            </p:nvPicPr>
            <p:blipFill>
              <a:blip r:embed="rId12"/>
              <a:srcRect/>
              <a:stretch>
                <a:fillRect/>
              </a:stretch>
            </p:blipFill>
            <p:spPr bwMode="auto">
              <a:xfrm>
                <a:off x="5015532" y="4313585"/>
                <a:ext cx="507530" cy="338665"/>
              </a:xfrm>
              <a:prstGeom prst="rect">
                <a:avLst/>
              </a:prstGeom>
              <a:noFill/>
              <a:ln w="9525">
                <a:noFill/>
                <a:miter lim="800000"/>
                <a:headEnd/>
                <a:tailEnd/>
              </a:ln>
            </p:spPr>
          </p:pic>
          <p:pic>
            <p:nvPicPr>
              <p:cNvPr id="98" name="Picture 109568">
                <a:extLst>
                  <a:ext uri="{FF2B5EF4-FFF2-40B4-BE49-F238E27FC236}">
                    <a16:creationId xmlns:a16="http://schemas.microsoft.com/office/drawing/2014/main" id="{B300E039-610E-4097-955B-5FAD6990EB30}"/>
                  </a:ext>
                </a:extLst>
              </p:cNvPr>
              <p:cNvPicPr>
                <a:picLocks noChangeAspect="1"/>
              </p:cNvPicPr>
              <p:nvPr/>
            </p:nvPicPr>
            <p:blipFill>
              <a:blip r:embed="rId13"/>
              <a:srcRect/>
              <a:stretch>
                <a:fillRect/>
              </a:stretch>
            </p:blipFill>
            <p:spPr bwMode="auto">
              <a:xfrm>
                <a:off x="2434980" y="4343954"/>
                <a:ext cx="351307" cy="351630"/>
              </a:xfrm>
              <a:prstGeom prst="rect">
                <a:avLst/>
              </a:prstGeom>
              <a:noFill/>
              <a:ln w="9525">
                <a:noFill/>
                <a:miter lim="800000"/>
                <a:headEnd/>
                <a:tailEnd/>
              </a:ln>
            </p:spPr>
          </p:pic>
          <p:pic>
            <p:nvPicPr>
              <p:cNvPr id="99" name="Picture 27" descr="datamart">
                <a:extLst>
                  <a:ext uri="{FF2B5EF4-FFF2-40B4-BE49-F238E27FC236}">
                    <a16:creationId xmlns:a16="http://schemas.microsoft.com/office/drawing/2014/main" id="{4E59890C-DD32-41D0-8566-D94093E0A40E}"/>
                  </a:ext>
                </a:extLst>
              </p:cNvPr>
              <p:cNvPicPr>
                <a:picLocks noChangeAspect="1" noChangeArrowheads="1"/>
              </p:cNvPicPr>
              <p:nvPr/>
            </p:nvPicPr>
            <p:blipFill>
              <a:blip r:embed="rId14"/>
              <a:srcRect/>
              <a:stretch>
                <a:fillRect/>
              </a:stretch>
            </p:blipFill>
            <p:spPr bwMode="auto">
              <a:xfrm>
                <a:off x="2957803" y="4334621"/>
                <a:ext cx="419879" cy="553240"/>
              </a:xfrm>
              <a:prstGeom prst="rect">
                <a:avLst/>
              </a:prstGeom>
              <a:noFill/>
              <a:ln w="9525">
                <a:noFill/>
                <a:miter lim="800000"/>
                <a:headEnd/>
                <a:tailEnd/>
              </a:ln>
            </p:spPr>
          </p:pic>
          <p:pic>
            <p:nvPicPr>
              <p:cNvPr id="100" name="Picture 136" descr="fileshare.png">
                <a:extLst>
                  <a:ext uri="{FF2B5EF4-FFF2-40B4-BE49-F238E27FC236}">
                    <a16:creationId xmlns:a16="http://schemas.microsoft.com/office/drawing/2014/main" id="{C7BDB9E5-E21D-4F7F-A2E8-73333C7248BC}"/>
                  </a:ext>
                </a:extLst>
              </p:cNvPr>
              <p:cNvPicPr>
                <a:picLocks noChangeAspect="1"/>
              </p:cNvPicPr>
              <p:nvPr/>
            </p:nvPicPr>
            <p:blipFill>
              <a:blip r:embed="rId15"/>
              <a:srcRect/>
              <a:stretch>
                <a:fillRect/>
              </a:stretch>
            </p:blipFill>
            <p:spPr bwMode="auto">
              <a:xfrm>
                <a:off x="2002406" y="4229724"/>
                <a:ext cx="380647" cy="416954"/>
              </a:xfrm>
              <a:prstGeom prst="rect">
                <a:avLst/>
              </a:prstGeom>
              <a:noFill/>
              <a:ln w="9525">
                <a:noFill/>
                <a:miter lim="800000"/>
                <a:headEnd/>
                <a:tailEnd/>
              </a:ln>
            </p:spPr>
          </p:pic>
          <p:sp>
            <p:nvSpPr>
              <p:cNvPr id="101" name="TextBox 100">
                <a:extLst>
                  <a:ext uri="{FF2B5EF4-FFF2-40B4-BE49-F238E27FC236}">
                    <a16:creationId xmlns:a16="http://schemas.microsoft.com/office/drawing/2014/main" id="{0C06DA0A-CB46-4232-9205-7E779F9653A3}"/>
                  </a:ext>
                </a:extLst>
              </p:cNvPr>
              <p:cNvSpPr txBox="1"/>
              <p:nvPr/>
            </p:nvSpPr>
            <p:spPr bwMode="auto">
              <a:xfrm>
                <a:off x="3458112" y="4380188"/>
                <a:ext cx="1415291" cy="284502"/>
              </a:xfrm>
              <a:prstGeom prst="rect">
                <a:avLst/>
              </a:prstGeom>
              <a:noFill/>
            </p:spPr>
            <p:txBody>
              <a:bodyPr wrap="none">
                <a:spAutoFit/>
              </a:bodyPr>
              <a:lstStyle/>
              <a:p>
                <a:pPr defTabSz="1218072" fontAlgn="base">
                  <a:spcBef>
                    <a:spcPct val="0"/>
                  </a:spcBef>
                  <a:spcAft>
                    <a:spcPct val="0"/>
                  </a:spcAft>
                  <a:defRPr/>
                </a:pPr>
                <a:r>
                  <a:rPr lang="en-US" sz="1865" b="1" kern="0" dirty="0">
                    <a:solidFill>
                      <a:srgbClr val="003756"/>
                    </a:solidFill>
                    <a:ea typeface="ヒラギノ角ゴ Pro W3" charset="0"/>
                    <a:cs typeface="ヒラギノ角ゴ Pro W3" charset="0"/>
                  </a:rPr>
                  <a:t>Customer Data</a:t>
                </a:r>
              </a:p>
            </p:txBody>
          </p:sp>
          <p:pic>
            <p:nvPicPr>
              <p:cNvPr id="102" name="Picture 101">
                <a:extLst>
                  <a:ext uri="{FF2B5EF4-FFF2-40B4-BE49-F238E27FC236}">
                    <a16:creationId xmlns:a16="http://schemas.microsoft.com/office/drawing/2014/main" id="{FD4584F6-AAEA-491C-A704-E8EFF528D997}"/>
                  </a:ext>
                </a:extLst>
              </p:cNvPr>
              <p:cNvPicPr>
                <a:picLocks noChangeAspect="1"/>
              </p:cNvPicPr>
              <p:nvPr/>
            </p:nvPicPr>
            <p:blipFill>
              <a:blip r:embed="rId16"/>
              <a:stretch>
                <a:fillRect/>
              </a:stretch>
            </p:blipFill>
            <p:spPr>
              <a:xfrm>
                <a:off x="5745099" y="4335565"/>
                <a:ext cx="361004" cy="361004"/>
              </a:xfrm>
              <a:prstGeom prst="rect">
                <a:avLst/>
              </a:prstGeom>
            </p:spPr>
          </p:pic>
          <p:sp>
            <p:nvSpPr>
              <p:cNvPr id="103" name="Rectangle 102">
                <a:extLst>
                  <a:ext uri="{FF2B5EF4-FFF2-40B4-BE49-F238E27FC236}">
                    <a16:creationId xmlns:a16="http://schemas.microsoft.com/office/drawing/2014/main" id="{3353ABAB-0026-4306-9DCE-7A3B3304988D}"/>
                  </a:ext>
                </a:extLst>
              </p:cNvPr>
              <p:cNvSpPr/>
              <p:nvPr/>
            </p:nvSpPr>
            <p:spPr>
              <a:xfrm>
                <a:off x="706063" y="4214332"/>
                <a:ext cx="966813" cy="752767"/>
              </a:xfrm>
              <a:prstGeom prst="rect">
                <a:avLst/>
              </a:prstGeom>
              <a:solidFill>
                <a:schemeClr val="tx2">
                  <a:lumMod val="20000"/>
                  <a:lumOff val="80000"/>
                </a:schemeClr>
              </a:solidFill>
              <a:ln>
                <a:solidFill>
                  <a:srgbClr val="003756"/>
                </a:solidFill>
              </a:ln>
              <a:effectLst>
                <a:glow rad="38100">
                  <a:srgbClr val="003756">
                    <a:alpha val="40000"/>
                  </a:srgbClr>
                </a:glow>
              </a:effectLst>
            </p:spPr>
            <p:txBody>
              <a:bodyPr wrap="none" anchor="ctr"/>
              <a:lstStyle/>
              <a:p>
                <a:pPr algn="ctr" defTabSz="1218072" fontAlgn="base">
                  <a:spcBef>
                    <a:spcPct val="0"/>
                  </a:spcBef>
                  <a:spcAft>
                    <a:spcPct val="0"/>
                  </a:spcAft>
                  <a:defRPr/>
                </a:pPr>
                <a:endParaRPr lang="en-US" sz="1865" kern="0" dirty="0">
                  <a:solidFill>
                    <a:srgbClr val="001934"/>
                  </a:solidFill>
                  <a:ea typeface="ヒラギノ角ゴ Pro W3" pitchFamily="120" charset="-128"/>
                </a:endParaRPr>
              </a:p>
            </p:txBody>
          </p:sp>
          <p:pic>
            <p:nvPicPr>
              <p:cNvPr id="104" name="Picture 103">
                <a:extLst>
                  <a:ext uri="{FF2B5EF4-FFF2-40B4-BE49-F238E27FC236}">
                    <a16:creationId xmlns:a16="http://schemas.microsoft.com/office/drawing/2014/main" id="{F8580CC1-0DC7-4A0A-A0C3-BD24651721C1}"/>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78324" y="4311654"/>
                <a:ext cx="401368" cy="395172"/>
              </a:xfrm>
              <a:prstGeom prst="rect">
                <a:avLst/>
              </a:prstGeom>
              <a:noFill/>
              <a:ln>
                <a:noFill/>
              </a:ln>
              <a:effectLst>
                <a:outerShdw blurRad="76200" dist="76200" dir="5400000" algn="t"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Box 104">
                <a:extLst>
                  <a:ext uri="{FF2B5EF4-FFF2-40B4-BE49-F238E27FC236}">
                    <a16:creationId xmlns:a16="http://schemas.microsoft.com/office/drawing/2014/main" id="{FD229A8E-6A12-460F-BDB8-00246ED43AB0}"/>
                  </a:ext>
                </a:extLst>
              </p:cNvPr>
              <p:cNvSpPr txBox="1"/>
              <p:nvPr/>
            </p:nvSpPr>
            <p:spPr>
              <a:xfrm>
                <a:off x="683740" y="4714725"/>
                <a:ext cx="945067" cy="238575"/>
              </a:xfrm>
              <a:prstGeom prst="rect">
                <a:avLst/>
              </a:prstGeom>
              <a:noFill/>
            </p:spPr>
            <p:txBody>
              <a:bodyPr wrap="none" rtlCol="0">
                <a:spAutoFit/>
              </a:bodyPr>
              <a:lstStyle/>
              <a:p>
                <a:r>
                  <a:rPr lang="en-US" sz="1467" b="1">
                    <a:solidFill>
                      <a:srgbClr val="315C73"/>
                    </a:solidFill>
                  </a:rPr>
                  <a:t>World News</a:t>
                </a:r>
              </a:p>
            </p:txBody>
          </p:sp>
        </p:grpSp>
        <p:sp>
          <p:nvSpPr>
            <p:cNvPr id="89" name="TextBox 88">
              <a:extLst>
                <a:ext uri="{FF2B5EF4-FFF2-40B4-BE49-F238E27FC236}">
                  <a16:creationId xmlns:a16="http://schemas.microsoft.com/office/drawing/2014/main" id="{002C7F4A-94F3-4EF4-BB9E-A442DFEF7B9A}"/>
                </a:ext>
              </a:extLst>
            </p:cNvPr>
            <p:cNvSpPr txBox="1"/>
            <p:nvPr/>
          </p:nvSpPr>
          <p:spPr bwMode="auto">
            <a:xfrm>
              <a:off x="6540305" y="4106155"/>
              <a:ext cx="475809" cy="530434"/>
            </a:xfrm>
            <a:prstGeom prst="rect">
              <a:avLst/>
            </a:prstGeom>
            <a:noFill/>
          </p:spPr>
          <p:txBody>
            <a:bodyPr>
              <a:spAutoFit/>
            </a:bodyPr>
            <a:lstStyle/>
            <a:p>
              <a:pPr defTabSz="1218072" fontAlgn="base">
                <a:spcBef>
                  <a:spcPct val="0"/>
                </a:spcBef>
                <a:spcAft>
                  <a:spcPct val="0"/>
                </a:spcAft>
                <a:defRPr/>
              </a:pPr>
              <a:r>
                <a:rPr lang="en-US" sz="3996" kern="0" dirty="0">
                  <a:solidFill>
                    <a:srgbClr val="003756"/>
                  </a:solidFill>
                  <a:ea typeface="ヒラギノ角ゴ Pro W3" charset="0"/>
                  <a:cs typeface="ヒラギノ角ゴ Pro W3" charset="0"/>
                </a:rPr>
                <a:t>…</a:t>
              </a:r>
            </a:p>
          </p:txBody>
        </p:sp>
      </p:grpSp>
      <p:grpSp>
        <p:nvGrpSpPr>
          <p:cNvPr id="106" name="Group 105">
            <a:extLst>
              <a:ext uri="{FF2B5EF4-FFF2-40B4-BE49-F238E27FC236}">
                <a16:creationId xmlns:a16="http://schemas.microsoft.com/office/drawing/2014/main" id="{B9397F64-6DAD-45D3-BAAB-0F0CC97A3BA8}"/>
              </a:ext>
            </a:extLst>
          </p:cNvPr>
          <p:cNvGrpSpPr/>
          <p:nvPr/>
        </p:nvGrpSpPr>
        <p:grpSpPr>
          <a:xfrm>
            <a:off x="2255201" y="669041"/>
            <a:ext cx="5874327" cy="749811"/>
            <a:chOff x="1567224" y="463611"/>
            <a:chExt cx="4405745" cy="562358"/>
          </a:xfrm>
        </p:grpSpPr>
        <p:sp>
          <p:nvSpPr>
            <p:cNvPr id="107" name="Rectangle 106">
              <a:extLst>
                <a:ext uri="{FF2B5EF4-FFF2-40B4-BE49-F238E27FC236}">
                  <a16:creationId xmlns:a16="http://schemas.microsoft.com/office/drawing/2014/main" id="{9474495B-B88E-4572-BAE3-3D20A0524F65}"/>
                </a:ext>
              </a:extLst>
            </p:cNvPr>
            <p:cNvSpPr/>
            <p:nvPr/>
          </p:nvSpPr>
          <p:spPr>
            <a:xfrm>
              <a:off x="1567224" y="463611"/>
              <a:ext cx="4405745" cy="562358"/>
            </a:xfrm>
            <a:prstGeom prst="rect">
              <a:avLst/>
            </a:prstGeom>
            <a:solidFill>
              <a:schemeClr val="tx2">
                <a:lumMod val="20000"/>
                <a:lumOff val="80000"/>
              </a:schemeClr>
            </a:solidFill>
            <a:ln>
              <a:solidFill>
                <a:srgbClr val="003756"/>
              </a:solidFill>
            </a:ln>
            <a:effectLst>
              <a:glow rad="38100">
                <a:srgbClr val="003756">
                  <a:alpha val="40000"/>
                </a:srgbClr>
              </a:glow>
            </a:effectLst>
          </p:spPr>
          <p:txBody>
            <a:bodyPr wrap="none" anchor="ctr"/>
            <a:lstStyle/>
            <a:p>
              <a:pPr algn="ctr" defTabSz="1218072" fontAlgn="base">
                <a:spcBef>
                  <a:spcPct val="0"/>
                </a:spcBef>
                <a:spcAft>
                  <a:spcPct val="0"/>
                </a:spcAft>
                <a:defRPr/>
              </a:pPr>
              <a:endParaRPr lang="en-US" sz="1865" kern="0" dirty="0">
                <a:solidFill>
                  <a:srgbClr val="001934"/>
                </a:solidFill>
                <a:ea typeface="ヒラギノ角ゴ Pro W3" pitchFamily="120" charset="-128"/>
              </a:endParaRPr>
            </a:p>
          </p:txBody>
        </p:sp>
        <p:pic>
          <p:nvPicPr>
            <p:cNvPr id="108" name="Picture 3" descr="social2.png">
              <a:extLst>
                <a:ext uri="{FF2B5EF4-FFF2-40B4-BE49-F238E27FC236}">
                  <a16:creationId xmlns:a16="http://schemas.microsoft.com/office/drawing/2014/main" id="{1857A94C-7597-45D9-AFB6-321E940DF57E}"/>
                </a:ext>
              </a:extLst>
            </p:cNvPr>
            <p:cNvPicPr>
              <a:picLocks noChangeAspect="1"/>
            </p:cNvPicPr>
            <p:nvPr/>
          </p:nvPicPr>
          <p:blipFill>
            <a:blip r:embed="rId17"/>
            <a:srcRect/>
            <a:stretch>
              <a:fillRect/>
            </a:stretch>
          </p:blipFill>
          <p:spPr bwMode="auto">
            <a:xfrm>
              <a:off x="5424605" y="523718"/>
              <a:ext cx="400042" cy="404050"/>
            </a:xfrm>
            <a:prstGeom prst="rect">
              <a:avLst/>
            </a:prstGeom>
            <a:noFill/>
            <a:ln w="9525">
              <a:noFill/>
              <a:miter lim="800000"/>
              <a:headEnd/>
              <a:tailEnd/>
            </a:ln>
          </p:spPr>
        </p:pic>
        <p:pic>
          <p:nvPicPr>
            <p:cNvPr id="109" name="Picture 4">
              <a:extLst>
                <a:ext uri="{FF2B5EF4-FFF2-40B4-BE49-F238E27FC236}">
                  <a16:creationId xmlns:a16="http://schemas.microsoft.com/office/drawing/2014/main" id="{5C96AC03-BB7B-4ACB-BCB6-60C0259343FD}"/>
                </a:ext>
              </a:extLst>
            </p:cNvPr>
            <p:cNvPicPr>
              <a:picLocks noChangeAspect="1" noChangeArrowheads="1"/>
            </p:cNvPicPr>
            <p:nvPr/>
          </p:nvPicPr>
          <p:blipFill>
            <a:blip r:embed="rId18"/>
            <a:srcRect/>
            <a:stretch>
              <a:fillRect/>
            </a:stretch>
          </p:blipFill>
          <p:spPr bwMode="auto">
            <a:xfrm rot="5400000">
              <a:off x="1826496" y="615664"/>
              <a:ext cx="390833" cy="271279"/>
            </a:xfrm>
            <a:prstGeom prst="rect">
              <a:avLst/>
            </a:prstGeom>
            <a:noFill/>
            <a:ln w="9525">
              <a:noFill/>
              <a:miter lim="800000"/>
              <a:headEnd/>
              <a:tailEnd/>
            </a:ln>
          </p:spPr>
        </p:pic>
        <p:pic>
          <p:nvPicPr>
            <p:cNvPr id="110" name="Picture 110">
              <a:extLst>
                <a:ext uri="{FF2B5EF4-FFF2-40B4-BE49-F238E27FC236}">
                  <a16:creationId xmlns:a16="http://schemas.microsoft.com/office/drawing/2014/main" id="{80CB9A44-4B6E-4A96-83E9-F12FA4C10791}"/>
                </a:ext>
              </a:extLst>
            </p:cNvPr>
            <p:cNvPicPr>
              <a:picLocks noChangeAspect="1"/>
            </p:cNvPicPr>
            <p:nvPr/>
          </p:nvPicPr>
          <p:blipFill>
            <a:blip r:embed="rId19"/>
            <a:srcRect/>
            <a:stretch>
              <a:fillRect/>
            </a:stretch>
          </p:blipFill>
          <p:spPr bwMode="auto">
            <a:xfrm>
              <a:off x="2285785" y="517116"/>
              <a:ext cx="678414" cy="432306"/>
            </a:xfrm>
            <a:prstGeom prst="rect">
              <a:avLst/>
            </a:prstGeom>
            <a:noFill/>
            <a:ln w="9525">
              <a:noFill/>
              <a:miter lim="800000"/>
              <a:headEnd/>
              <a:tailEnd/>
            </a:ln>
          </p:spPr>
        </p:pic>
        <p:pic>
          <p:nvPicPr>
            <p:cNvPr id="111" name="Picture 20">
              <a:extLst>
                <a:ext uri="{FF2B5EF4-FFF2-40B4-BE49-F238E27FC236}">
                  <a16:creationId xmlns:a16="http://schemas.microsoft.com/office/drawing/2014/main" id="{5EA49270-A8EE-460D-8E8F-060EB8A3FB55}"/>
                </a:ext>
              </a:extLst>
            </p:cNvPr>
            <p:cNvPicPr>
              <a:picLocks noChangeAspect="1" noChangeArrowheads="1"/>
            </p:cNvPicPr>
            <p:nvPr/>
          </p:nvPicPr>
          <p:blipFill>
            <a:blip r:embed="rId20"/>
            <a:srcRect/>
            <a:stretch>
              <a:fillRect/>
            </a:stretch>
          </p:blipFill>
          <p:spPr bwMode="auto">
            <a:xfrm>
              <a:off x="4609560" y="540996"/>
              <a:ext cx="592730" cy="384546"/>
            </a:xfrm>
            <a:prstGeom prst="rect">
              <a:avLst/>
            </a:prstGeom>
            <a:noFill/>
            <a:ln w="9525">
              <a:noFill/>
              <a:miter lim="800000"/>
              <a:headEnd/>
              <a:tailEnd/>
            </a:ln>
          </p:spPr>
        </p:pic>
        <p:sp>
          <p:nvSpPr>
            <p:cNvPr id="112" name="TextBox 111">
              <a:extLst>
                <a:ext uri="{FF2B5EF4-FFF2-40B4-BE49-F238E27FC236}">
                  <a16:creationId xmlns:a16="http://schemas.microsoft.com/office/drawing/2014/main" id="{16A10648-B92C-41A8-9FEA-0DC9627CD2AF}"/>
                </a:ext>
              </a:extLst>
            </p:cNvPr>
            <p:cNvSpPr txBox="1"/>
            <p:nvPr/>
          </p:nvSpPr>
          <p:spPr bwMode="auto">
            <a:xfrm>
              <a:off x="3040727" y="563922"/>
              <a:ext cx="1474202" cy="284501"/>
            </a:xfrm>
            <a:prstGeom prst="rect">
              <a:avLst/>
            </a:prstGeom>
            <a:noFill/>
          </p:spPr>
          <p:txBody>
            <a:bodyPr wrap="none">
              <a:spAutoFit/>
            </a:bodyPr>
            <a:lstStyle/>
            <a:p>
              <a:pPr algn="ctr" defTabSz="1218072">
                <a:defRPr/>
              </a:pPr>
              <a:r>
                <a:rPr lang="en-US" sz="1865" b="1" kern="0" dirty="0">
                  <a:solidFill>
                    <a:srgbClr val="003756"/>
                  </a:solidFill>
                  <a:ea typeface="ヒラギノ角ゴ Pro W3" charset="0"/>
                  <a:cs typeface="ヒラギノ角ゴ Pro W3" charset="0"/>
                </a:rPr>
                <a:t>Customer Apps</a:t>
              </a:r>
            </a:p>
          </p:txBody>
        </p:sp>
      </p:grpSp>
      <p:grpSp>
        <p:nvGrpSpPr>
          <p:cNvPr id="113" name="Group 112">
            <a:extLst>
              <a:ext uri="{FF2B5EF4-FFF2-40B4-BE49-F238E27FC236}">
                <a16:creationId xmlns:a16="http://schemas.microsoft.com/office/drawing/2014/main" id="{A605B59A-B86A-490C-8B3D-FE46C8B92AB7}"/>
              </a:ext>
            </a:extLst>
          </p:cNvPr>
          <p:cNvGrpSpPr/>
          <p:nvPr/>
        </p:nvGrpSpPr>
        <p:grpSpPr>
          <a:xfrm>
            <a:off x="1076667" y="4092340"/>
            <a:ext cx="8565396" cy="1439269"/>
            <a:chOff x="683324" y="3071725"/>
            <a:chExt cx="6424047" cy="1079452"/>
          </a:xfrm>
        </p:grpSpPr>
        <p:sp>
          <p:nvSpPr>
            <p:cNvPr id="114" name="Rectangle 113">
              <a:extLst>
                <a:ext uri="{FF2B5EF4-FFF2-40B4-BE49-F238E27FC236}">
                  <a16:creationId xmlns:a16="http://schemas.microsoft.com/office/drawing/2014/main" id="{B66F28E4-AEED-4617-ABAC-2BD95EB2E3BF}"/>
                </a:ext>
              </a:extLst>
            </p:cNvPr>
            <p:cNvSpPr/>
            <p:nvPr/>
          </p:nvSpPr>
          <p:spPr bwMode="auto">
            <a:xfrm>
              <a:off x="683324" y="3071725"/>
              <a:ext cx="6424047" cy="946093"/>
            </a:xfrm>
            <a:prstGeom prst="rect">
              <a:avLst/>
            </a:prstGeom>
            <a:solidFill>
              <a:schemeClr val="tx2">
                <a:lumMod val="20000"/>
                <a:lumOff val="80000"/>
              </a:schemeClr>
            </a:solidFill>
            <a:ln>
              <a:solidFill>
                <a:srgbClr val="003756"/>
              </a:solidFill>
            </a:ln>
            <a:effectLst>
              <a:glow rad="38100">
                <a:srgbClr val="003756">
                  <a:alpha val="40000"/>
                </a:srgbClr>
              </a:glow>
            </a:effectLst>
            <a:extLst/>
          </p:spPr>
          <p:txBody>
            <a:bodyPr wrap="none" anchor="ctr"/>
            <a:lstStyle/>
            <a:p>
              <a:pPr defTabSz="1218072">
                <a:defRPr/>
              </a:pPr>
              <a:endParaRPr lang="en-US" sz="2397" kern="0" dirty="0">
                <a:solidFill>
                  <a:sysClr val="windowText" lastClr="000000"/>
                </a:solidFill>
                <a:ea typeface="ヒラギノ角ゴ Pro W3" charset="0"/>
                <a:cs typeface="ヒラギノ角ゴ Pro W3" charset="0"/>
              </a:endParaRPr>
            </a:p>
          </p:txBody>
        </p:sp>
        <p:pic>
          <p:nvPicPr>
            <p:cNvPr id="115" name="Picture 37" descr="integration-icon">
              <a:extLst>
                <a:ext uri="{FF2B5EF4-FFF2-40B4-BE49-F238E27FC236}">
                  <a16:creationId xmlns:a16="http://schemas.microsoft.com/office/drawing/2014/main" id="{950BC079-6317-4739-BE9A-05A53734DC43}"/>
                </a:ext>
              </a:extLst>
            </p:cNvPr>
            <p:cNvPicPr>
              <a:picLocks noChangeAspect="1" noChangeArrowheads="1"/>
            </p:cNvPicPr>
            <p:nvPr/>
          </p:nvPicPr>
          <p:blipFill>
            <a:blip r:embed="rId9"/>
            <a:srcRect/>
            <a:stretch>
              <a:fillRect/>
            </a:stretch>
          </p:blipFill>
          <p:spPr bwMode="auto">
            <a:xfrm>
              <a:off x="1640742" y="3786286"/>
              <a:ext cx="854765" cy="332390"/>
            </a:xfrm>
            <a:prstGeom prst="rect">
              <a:avLst/>
            </a:prstGeom>
            <a:noFill/>
            <a:ln w="9525">
              <a:noFill/>
              <a:miter lim="800000"/>
              <a:headEnd/>
              <a:tailEnd/>
            </a:ln>
          </p:spPr>
        </p:pic>
        <p:sp>
          <p:nvSpPr>
            <p:cNvPr id="116" name="TextBox 115">
              <a:extLst>
                <a:ext uri="{FF2B5EF4-FFF2-40B4-BE49-F238E27FC236}">
                  <a16:creationId xmlns:a16="http://schemas.microsoft.com/office/drawing/2014/main" id="{0C8E0330-AA98-4E63-AED5-C4BF39F8E482}"/>
                </a:ext>
              </a:extLst>
            </p:cNvPr>
            <p:cNvSpPr txBox="1"/>
            <p:nvPr/>
          </p:nvSpPr>
          <p:spPr bwMode="auto">
            <a:xfrm>
              <a:off x="1506348" y="3516581"/>
              <a:ext cx="1035380" cy="253916"/>
            </a:xfrm>
            <a:prstGeom prst="rect">
              <a:avLst/>
            </a:prstGeom>
            <a:noFill/>
          </p:spPr>
          <p:txBody>
            <a:bodyPr wrap="none">
              <a:spAutoFit/>
            </a:bodyPr>
            <a:lstStyle/>
            <a:p>
              <a:pPr defTabSz="1218072" fontAlgn="base">
                <a:spcBef>
                  <a:spcPct val="0"/>
                </a:spcBef>
                <a:spcAft>
                  <a:spcPct val="0"/>
                </a:spcAft>
                <a:defRPr/>
              </a:pPr>
              <a:r>
                <a:rPr lang="en-US" sz="1600" kern="0" dirty="0">
                  <a:solidFill>
                    <a:srgbClr val="1E1E1E"/>
                  </a:solidFill>
                  <a:ea typeface="ヒラギノ角ゴ Pro W3" charset="0"/>
                  <a:cs typeface="ヒラギノ角ゴ Pro W3" charset="0"/>
                </a:rPr>
                <a:t>Data Crawler</a:t>
              </a:r>
            </a:p>
          </p:txBody>
        </p:sp>
        <p:sp>
          <p:nvSpPr>
            <p:cNvPr id="117" name="TextBox 116">
              <a:extLst>
                <a:ext uri="{FF2B5EF4-FFF2-40B4-BE49-F238E27FC236}">
                  <a16:creationId xmlns:a16="http://schemas.microsoft.com/office/drawing/2014/main" id="{05AB4A21-E184-4BAE-A854-E0F97F653EFA}"/>
                </a:ext>
              </a:extLst>
            </p:cNvPr>
            <p:cNvSpPr txBox="1"/>
            <p:nvPr/>
          </p:nvSpPr>
          <p:spPr bwMode="auto">
            <a:xfrm>
              <a:off x="1941527" y="3478103"/>
              <a:ext cx="3775768" cy="253916"/>
            </a:xfrm>
            <a:prstGeom prst="rect">
              <a:avLst/>
            </a:prstGeom>
            <a:noFill/>
          </p:spPr>
          <p:txBody>
            <a:bodyPr wrap="square">
              <a:spAutoFit/>
            </a:bodyPr>
            <a:lstStyle/>
            <a:p>
              <a:pPr algn="ctr" defTabSz="1218072">
                <a:defRPr/>
              </a:pPr>
              <a:r>
                <a:rPr lang="en-US" sz="1600" kern="0" dirty="0">
                  <a:solidFill>
                    <a:srgbClr val="1E1E1E"/>
                  </a:solidFill>
                  <a:ea typeface="ヒラギノ角ゴ Pro W3" charset="0"/>
                  <a:cs typeface="ヒラギノ角ゴ Pro W3" charset="0"/>
                </a:rPr>
                <a:t>Document Conversion/Normalization</a:t>
              </a:r>
            </a:p>
          </p:txBody>
        </p:sp>
        <p:pic>
          <p:nvPicPr>
            <p:cNvPr id="118" name="Picture 37" descr="integration-icon">
              <a:extLst>
                <a:ext uri="{FF2B5EF4-FFF2-40B4-BE49-F238E27FC236}">
                  <a16:creationId xmlns:a16="http://schemas.microsoft.com/office/drawing/2014/main" id="{B6F5E156-9784-4591-BBEA-DF13A61B6C23}"/>
                </a:ext>
              </a:extLst>
            </p:cNvPr>
            <p:cNvPicPr>
              <a:picLocks noChangeAspect="1" noChangeArrowheads="1"/>
            </p:cNvPicPr>
            <p:nvPr/>
          </p:nvPicPr>
          <p:blipFill>
            <a:blip r:embed="rId9"/>
            <a:srcRect/>
            <a:stretch>
              <a:fillRect/>
            </a:stretch>
          </p:blipFill>
          <p:spPr bwMode="auto">
            <a:xfrm>
              <a:off x="5295238" y="3818787"/>
              <a:ext cx="854765" cy="332390"/>
            </a:xfrm>
            <a:prstGeom prst="rect">
              <a:avLst/>
            </a:prstGeom>
            <a:noFill/>
            <a:ln w="9525">
              <a:noFill/>
              <a:miter lim="800000"/>
              <a:headEnd/>
              <a:tailEnd/>
            </a:ln>
          </p:spPr>
        </p:pic>
        <p:sp>
          <p:nvSpPr>
            <p:cNvPr id="119" name="TextBox 118">
              <a:extLst>
                <a:ext uri="{FF2B5EF4-FFF2-40B4-BE49-F238E27FC236}">
                  <a16:creationId xmlns:a16="http://schemas.microsoft.com/office/drawing/2014/main" id="{074DBF38-26FC-41B8-822C-A89A752AD107}"/>
                </a:ext>
              </a:extLst>
            </p:cNvPr>
            <p:cNvSpPr txBox="1"/>
            <p:nvPr/>
          </p:nvSpPr>
          <p:spPr bwMode="auto">
            <a:xfrm>
              <a:off x="5160844" y="3576791"/>
              <a:ext cx="1053414" cy="253916"/>
            </a:xfrm>
            <a:prstGeom prst="rect">
              <a:avLst/>
            </a:prstGeom>
            <a:noFill/>
          </p:spPr>
          <p:txBody>
            <a:bodyPr wrap="none">
              <a:spAutoFit/>
            </a:bodyPr>
            <a:lstStyle/>
            <a:p>
              <a:pPr defTabSz="1218072" fontAlgn="base">
                <a:spcBef>
                  <a:spcPct val="0"/>
                </a:spcBef>
                <a:spcAft>
                  <a:spcPct val="0"/>
                </a:spcAft>
                <a:defRPr/>
              </a:pPr>
              <a:r>
                <a:rPr lang="en-US" sz="1600" kern="0" dirty="0">
                  <a:solidFill>
                    <a:srgbClr val="1E1E1E"/>
                  </a:solidFill>
                  <a:ea typeface="ヒラギノ角ゴ Pro W3" charset="0"/>
                  <a:cs typeface="ヒラギノ角ゴ Pro W3" charset="0"/>
                </a:rPr>
                <a:t>Ingestion API</a:t>
              </a:r>
            </a:p>
          </p:txBody>
        </p:sp>
        <p:pic>
          <p:nvPicPr>
            <p:cNvPr id="120" name="Picture 12" descr="C:\Users\Admin\Desktop\N.Clark IOD 2013\Day 1\from Andrew\Icons\Content.png">
              <a:extLst>
                <a:ext uri="{FF2B5EF4-FFF2-40B4-BE49-F238E27FC236}">
                  <a16:creationId xmlns:a16="http://schemas.microsoft.com/office/drawing/2014/main" id="{D10ACA60-FE27-4EAB-90C4-26A733B8DE7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19992" y="3125808"/>
              <a:ext cx="472355" cy="44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Box 120">
              <a:extLst>
                <a:ext uri="{FF2B5EF4-FFF2-40B4-BE49-F238E27FC236}">
                  <a16:creationId xmlns:a16="http://schemas.microsoft.com/office/drawing/2014/main" id="{63361401-91EE-4B6A-B65C-A5468A85F5D1}"/>
                </a:ext>
              </a:extLst>
            </p:cNvPr>
            <p:cNvSpPr txBox="1"/>
            <p:nvPr/>
          </p:nvSpPr>
          <p:spPr bwMode="auto">
            <a:xfrm>
              <a:off x="3170274" y="3717609"/>
              <a:ext cx="1373213" cy="284501"/>
            </a:xfrm>
            <a:prstGeom prst="rect">
              <a:avLst/>
            </a:prstGeom>
            <a:noFill/>
          </p:spPr>
          <p:txBody>
            <a:bodyPr wrap="none">
              <a:spAutoFit/>
            </a:bodyPr>
            <a:lstStyle/>
            <a:p>
              <a:pPr defTabSz="1218072" fontAlgn="base">
                <a:spcBef>
                  <a:spcPct val="0"/>
                </a:spcBef>
                <a:spcAft>
                  <a:spcPct val="0"/>
                </a:spcAft>
                <a:defRPr/>
              </a:pPr>
              <a:r>
                <a:rPr lang="en-US" sz="1865" b="1" kern="0">
                  <a:solidFill>
                    <a:srgbClr val="003756"/>
                  </a:solidFill>
                  <a:ea typeface="ヒラギノ角ゴ Pro W3" charset="0"/>
                  <a:cs typeface="ヒラギノ角ゴ Pro W3" charset="0"/>
                </a:rPr>
                <a:t>Data Ingestion</a:t>
              </a:r>
              <a:endParaRPr lang="en-US" sz="1865" b="1" kern="0" dirty="0">
                <a:solidFill>
                  <a:srgbClr val="003756"/>
                </a:solidFill>
                <a:ea typeface="ヒラギノ角ゴ Pro W3" charset="0"/>
                <a:cs typeface="ヒラギノ角ゴ Pro W3" charset="0"/>
              </a:endParaRPr>
            </a:p>
          </p:txBody>
        </p:sp>
      </p:grpSp>
      <p:grpSp>
        <p:nvGrpSpPr>
          <p:cNvPr id="122" name="Group 121">
            <a:extLst>
              <a:ext uri="{FF2B5EF4-FFF2-40B4-BE49-F238E27FC236}">
                <a16:creationId xmlns:a16="http://schemas.microsoft.com/office/drawing/2014/main" id="{76181394-8DD7-4ED4-855F-7AAD43097E14}"/>
              </a:ext>
            </a:extLst>
          </p:cNvPr>
          <p:cNvGrpSpPr/>
          <p:nvPr/>
        </p:nvGrpSpPr>
        <p:grpSpPr>
          <a:xfrm>
            <a:off x="1064575" y="3121116"/>
            <a:ext cx="11372359" cy="1974919"/>
            <a:chOff x="674255" y="2343307"/>
            <a:chExt cx="8529269" cy="1481189"/>
          </a:xfrm>
        </p:grpSpPr>
        <p:grpSp>
          <p:nvGrpSpPr>
            <p:cNvPr id="123" name="Group 122">
              <a:extLst>
                <a:ext uri="{FF2B5EF4-FFF2-40B4-BE49-F238E27FC236}">
                  <a16:creationId xmlns:a16="http://schemas.microsoft.com/office/drawing/2014/main" id="{78666488-23C3-49DE-83B7-A693F02ECDE6}"/>
                </a:ext>
              </a:extLst>
            </p:cNvPr>
            <p:cNvGrpSpPr/>
            <p:nvPr/>
          </p:nvGrpSpPr>
          <p:grpSpPr>
            <a:xfrm>
              <a:off x="674255" y="2373172"/>
              <a:ext cx="6433115" cy="687826"/>
              <a:chOff x="674255" y="2373172"/>
              <a:chExt cx="6433115" cy="687826"/>
            </a:xfrm>
          </p:grpSpPr>
          <p:sp>
            <p:nvSpPr>
              <p:cNvPr id="129" name="Rectangle 128">
                <a:extLst>
                  <a:ext uri="{FF2B5EF4-FFF2-40B4-BE49-F238E27FC236}">
                    <a16:creationId xmlns:a16="http://schemas.microsoft.com/office/drawing/2014/main" id="{02A4858D-0704-4ACF-9670-978B5A5B09AA}"/>
                  </a:ext>
                </a:extLst>
              </p:cNvPr>
              <p:cNvSpPr/>
              <p:nvPr/>
            </p:nvSpPr>
            <p:spPr bwMode="auto">
              <a:xfrm>
                <a:off x="674255" y="2373172"/>
                <a:ext cx="6433115" cy="680654"/>
              </a:xfrm>
              <a:prstGeom prst="rect">
                <a:avLst/>
              </a:prstGeom>
              <a:solidFill>
                <a:schemeClr val="tx2">
                  <a:lumMod val="20000"/>
                  <a:lumOff val="80000"/>
                </a:schemeClr>
              </a:solidFill>
              <a:ln>
                <a:solidFill>
                  <a:srgbClr val="003756"/>
                </a:solidFill>
              </a:ln>
              <a:effectLst>
                <a:glow rad="38100">
                  <a:srgbClr val="003756">
                    <a:alpha val="40000"/>
                  </a:srgbClr>
                </a:glow>
              </a:effectLst>
              <a:extLst/>
            </p:spPr>
            <p:txBody>
              <a:bodyPr wrap="none" anchor="ctr"/>
              <a:lstStyle/>
              <a:p>
                <a:pPr defTabSz="1218072">
                  <a:defRPr/>
                </a:pPr>
                <a:endParaRPr lang="en-US" sz="2397" kern="0" dirty="0">
                  <a:solidFill>
                    <a:sysClr val="windowText" lastClr="000000"/>
                  </a:solidFill>
                  <a:ea typeface="ヒラギノ角ゴ Pro W3" charset="0"/>
                  <a:cs typeface="ヒラギノ角ゴ Pro W3" charset="0"/>
                </a:endParaRPr>
              </a:p>
            </p:txBody>
          </p:sp>
          <p:sp>
            <p:nvSpPr>
              <p:cNvPr id="130" name="Rounded Rectangle 205">
                <a:extLst>
                  <a:ext uri="{FF2B5EF4-FFF2-40B4-BE49-F238E27FC236}">
                    <a16:creationId xmlns:a16="http://schemas.microsoft.com/office/drawing/2014/main" id="{6F7B891E-C48B-4D3E-BD6D-7A929479CBAC}"/>
                  </a:ext>
                </a:extLst>
              </p:cNvPr>
              <p:cNvSpPr/>
              <p:nvPr/>
            </p:nvSpPr>
            <p:spPr bwMode="auto">
              <a:xfrm>
                <a:off x="5409370" y="2439106"/>
                <a:ext cx="1547644" cy="561490"/>
              </a:xfrm>
              <a:prstGeom prst="roundRect">
                <a:avLst/>
              </a:prstGeom>
              <a:solidFill>
                <a:schemeClr val="accent4"/>
              </a:solidFill>
              <a:ln w="9525" cap="flat" cmpd="sng" algn="ctr">
                <a:solidFill>
                  <a:srgbClr val="00B2F2">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1218072" fontAlgn="base">
                  <a:spcBef>
                    <a:spcPct val="0"/>
                  </a:spcBef>
                  <a:spcAft>
                    <a:spcPct val="0"/>
                  </a:spcAft>
                  <a:defRPr/>
                </a:pPr>
                <a:endParaRPr lang="en-US" sz="5328" kern="0">
                  <a:solidFill>
                    <a:srgbClr val="FFFFFF"/>
                  </a:solidFill>
                  <a:ea typeface="ＭＳ Ｐゴシック"/>
                </a:endParaRPr>
              </a:p>
            </p:txBody>
          </p:sp>
          <p:sp>
            <p:nvSpPr>
              <p:cNvPr id="131" name="TextBox 130">
                <a:extLst>
                  <a:ext uri="{FF2B5EF4-FFF2-40B4-BE49-F238E27FC236}">
                    <a16:creationId xmlns:a16="http://schemas.microsoft.com/office/drawing/2014/main" id="{26B0CCDB-6BD4-46F6-9E89-8FBD9FD09DDA}"/>
                  </a:ext>
                </a:extLst>
              </p:cNvPr>
              <p:cNvSpPr txBox="1"/>
              <p:nvPr/>
            </p:nvSpPr>
            <p:spPr bwMode="auto">
              <a:xfrm>
                <a:off x="2992535" y="2776497"/>
                <a:ext cx="1534314" cy="284501"/>
              </a:xfrm>
              <a:prstGeom prst="rect">
                <a:avLst/>
              </a:prstGeom>
              <a:noFill/>
            </p:spPr>
            <p:txBody>
              <a:bodyPr wrap="none">
                <a:spAutoFit/>
              </a:bodyPr>
              <a:lstStyle/>
              <a:p>
                <a:pPr algn="ctr" defTabSz="1218072">
                  <a:defRPr/>
                </a:pPr>
                <a:r>
                  <a:rPr lang="en-US" sz="1865" b="1" kern="0">
                    <a:solidFill>
                      <a:srgbClr val="003756"/>
                    </a:solidFill>
                    <a:ea typeface="ヒラギノ角ゴ Pro W3" charset="0"/>
                    <a:cs typeface="ヒラギノ角ゴ Pro W3" charset="0"/>
                  </a:rPr>
                  <a:t>NLP Enrichment</a:t>
                </a:r>
                <a:endParaRPr lang="en-US" sz="1865" b="1" kern="0" dirty="0">
                  <a:solidFill>
                    <a:srgbClr val="003756"/>
                  </a:solidFill>
                  <a:ea typeface="ヒラギノ角ゴ Pro W3" charset="0"/>
                  <a:cs typeface="ヒラギノ角ゴ Pro W3" charset="0"/>
                </a:endParaRPr>
              </a:p>
            </p:txBody>
          </p:sp>
          <p:sp>
            <p:nvSpPr>
              <p:cNvPr id="132" name="TextBox 131">
                <a:extLst>
                  <a:ext uri="{FF2B5EF4-FFF2-40B4-BE49-F238E27FC236}">
                    <a16:creationId xmlns:a16="http://schemas.microsoft.com/office/drawing/2014/main" id="{C93CE268-F695-4424-A465-7A6FEBCDE73A}"/>
                  </a:ext>
                </a:extLst>
              </p:cNvPr>
              <p:cNvSpPr txBox="1"/>
              <p:nvPr/>
            </p:nvSpPr>
            <p:spPr>
              <a:xfrm>
                <a:off x="5599474" y="2715652"/>
                <a:ext cx="1215718" cy="253916"/>
              </a:xfrm>
              <a:prstGeom prst="rect">
                <a:avLst/>
              </a:prstGeom>
              <a:noFill/>
            </p:spPr>
            <p:txBody>
              <a:bodyPr wrap="none" rtlCol="0">
                <a:spAutoFit/>
              </a:bodyPr>
              <a:lstStyle/>
              <a:p>
                <a:r>
                  <a:rPr lang="en-US" sz="1600" dirty="0">
                    <a:solidFill>
                      <a:srgbClr val="1E1E1E"/>
                    </a:solidFill>
                  </a:rPr>
                  <a:t>Custom Entities</a:t>
                </a:r>
              </a:p>
            </p:txBody>
          </p:sp>
          <p:sp>
            <p:nvSpPr>
              <p:cNvPr id="133" name="TextBox 132">
                <a:extLst>
                  <a:ext uri="{FF2B5EF4-FFF2-40B4-BE49-F238E27FC236}">
                    <a16:creationId xmlns:a16="http://schemas.microsoft.com/office/drawing/2014/main" id="{12227801-4BF2-4077-ABCB-8F8A63A5E41C}"/>
                  </a:ext>
                </a:extLst>
              </p:cNvPr>
              <p:cNvSpPr txBox="1"/>
              <p:nvPr/>
            </p:nvSpPr>
            <p:spPr>
              <a:xfrm>
                <a:off x="5373182" y="2480124"/>
                <a:ext cx="1632899" cy="253916"/>
              </a:xfrm>
              <a:prstGeom prst="rect">
                <a:avLst/>
              </a:prstGeom>
              <a:noFill/>
            </p:spPr>
            <p:txBody>
              <a:bodyPr wrap="none" rtlCol="0">
                <a:spAutoFit/>
              </a:bodyPr>
              <a:lstStyle/>
              <a:p>
                <a:r>
                  <a:rPr lang="en-US" sz="1600" dirty="0">
                    <a:solidFill>
                      <a:srgbClr val="1E1E1E"/>
                    </a:solidFill>
                  </a:rPr>
                  <a:t>Custom Relationships</a:t>
                </a:r>
              </a:p>
            </p:txBody>
          </p:sp>
          <p:sp>
            <p:nvSpPr>
              <p:cNvPr id="134" name="TextBox 133">
                <a:extLst>
                  <a:ext uri="{FF2B5EF4-FFF2-40B4-BE49-F238E27FC236}">
                    <a16:creationId xmlns:a16="http://schemas.microsoft.com/office/drawing/2014/main" id="{69E008BE-8FE0-4DE0-92AE-8863CB1A4CFA}"/>
                  </a:ext>
                </a:extLst>
              </p:cNvPr>
              <p:cNvSpPr txBox="1"/>
              <p:nvPr/>
            </p:nvSpPr>
            <p:spPr>
              <a:xfrm>
                <a:off x="798933" y="2710860"/>
                <a:ext cx="881491" cy="253916"/>
              </a:xfrm>
              <a:prstGeom prst="rect">
                <a:avLst/>
              </a:prstGeom>
              <a:noFill/>
            </p:spPr>
            <p:txBody>
              <a:bodyPr wrap="none" rtlCol="0">
                <a:spAutoFit/>
              </a:bodyPr>
              <a:lstStyle/>
              <a:p>
                <a:r>
                  <a:rPr lang="en-US" sz="1600" dirty="0">
                    <a:solidFill>
                      <a:srgbClr val="1E1E1E"/>
                    </a:solidFill>
                  </a:rPr>
                  <a:t>Categories</a:t>
                </a:r>
              </a:p>
            </p:txBody>
          </p:sp>
          <p:sp>
            <p:nvSpPr>
              <p:cNvPr id="135" name="TextBox 134">
                <a:extLst>
                  <a:ext uri="{FF2B5EF4-FFF2-40B4-BE49-F238E27FC236}">
                    <a16:creationId xmlns:a16="http://schemas.microsoft.com/office/drawing/2014/main" id="{8F88A4DE-006D-41E6-A4B7-4DBD9A62F700}"/>
                  </a:ext>
                </a:extLst>
              </p:cNvPr>
              <p:cNvSpPr txBox="1"/>
              <p:nvPr/>
            </p:nvSpPr>
            <p:spPr>
              <a:xfrm>
                <a:off x="1062170" y="2438388"/>
                <a:ext cx="787716" cy="253916"/>
              </a:xfrm>
              <a:prstGeom prst="rect">
                <a:avLst/>
              </a:prstGeom>
              <a:noFill/>
            </p:spPr>
            <p:txBody>
              <a:bodyPr wrap="none" rtlCol="0">
                <a:spAutoFit/>
              </a:bodyPr>
              <a:lstStyle/>
              <a:p>
                <a:r>
                  <a:rPr lang="en-US" sz="1600" dirty="0">
                    <a:solidFill>
                      <a:srgbClr val="1E1E1E"/>
                    </a:solidFill>
                  </a:rPr>
                  <a:t>Concepts</a:t>
                </a:r>
              </a:p>
            </p:txBody>
          </p:sp>
          <p:sp>
            <p:nvSpPr>
              <p:cNvPr id="136" name="TextBox 135">
                <a:extLst>
                  <a:ext uri="{FF2B5EF4-FFF2-40B4-BE49-F238E27FC236}">
                    <a16:creationId xmlns:a16="http://schemas.microsoft.com/office/drawing/2014/main" id="{E850ACC3-567E-4F57-8576-D655A78BC97B}"/>
                  </a:ext>
                </a:extLst>
              </p:cNvPr>
              <p:cNvSpPr txBox="1"/>
              <p:nvPr/>
            </p:nvSpPr>
            <p:spPr>
              <a:xfrm>
                <a:off x="1944241" y="2415297"/>
                <a:ext cx="702356" cy="253916"/>
              </a:xfrm>
              <a:prstGeom prst="rect">
                <a:avLst/>
              </a:prstGeom>
              <a:noFill/>
            </p:spPr>
            <p:txBody>
              <a:bodyPr wrap="none" rtlCol="0">
                <a:spAutoFit/>
              </a:bodyPr>
              <a:lstStyle/>
              <a:p>
                <a:r>
                  <a:rPr lang="en-US" sz="1600" dirty="0">
                    <a:solidFill>
                      <a:srgbClr val="1E1E1E"/>
                    </a:solidFill>
                  </a:rPr>
                  <a:t>Emotion</a:t>
                </a:r>
              </a:p>
            </p:txBody>
          </p:sp>
          <p:sp>
            <p:nvSpPr>
              <p:cNvPr id="137" name="TextBox 136">
                <a:extLst>
                  <a:ext uri="{FF2B5EF4-FFF2-40B4-BE49-F238E27FC236}">
                    <a16:creationId xmlns:a16="http://schemas.microsoft.com/office/drawing/2014/main" id="{5146341C-984A-4DF4-BD8A-8526E89E4C8A}"/>
                  </a:ext>
                </a:extLst>
              </p:cNvPr>
              <p:cNvSpPr txBox="1"/>
              <p:nvPr/>
            </p:nvSpPr>
            <p:spPr>
              <a:xfrm>
                <a:off x="1764132" y="2706243"/>
                <a:ext cx="812963" cy="253916"/>
              </a:xfrm>
              <a:prstGeom prst="rect">
                <a:avLst/>
              </a:prstGeom>
              <a:noFill/>
            </p:spPr>
            <p:txBody>
              <a:bodyPr wrap="none" rtlCol="0">
                <a:spAutoFit/>
              </a:bodyPr>
              <a:lstStyle/>
              <a:p>
                <a:r>
                  <a:rPr lang="en-US" sz="1600" dirty="0">
                    <a:solidFill>
                      <a:srgbClr val="1E1E1E"/>
                    </a:solidFill>
                  </a:rPr>
                  <a:t>Keywords</a:t>
                </a:r>
              </a:p>
            </p:txBody>
          </p:sp>
          <p:sp>
            <p:nvSpPr>
              <p:cNvPr id="138" name="TextBox 137">
                <a:extLst>
                  <a:ext uri="{FF2B5EF4-FFF2-40B4-BE49-F238E27FC236}">
                    <a16:creationId xmlns:a16="http://schemas.microsoft.com/office/drawing/2014/main" id="{C35D39B9-6B20-463D-A539-3F905F9C39F9}"/>
                  </a:ext>
                </a:extLst>
              </p:cNvPr>
              <p:cNvSpPr txBox="1"/>
              <p:nvPr/>
            </p:nvSpPr>
            <p:spPr>
              <a:xfrm>
                <a:off x="2914061" y="2387589"/>
                <a:ext cx="1214515" cy="253916"/>
              </a:xfrm>
              <a:prstGeom prst="rect">
                <a:avLst/>
              </a:prstGeom>
              <a:noFill/>
            </p:spPr>
            <p:txBody>
              <a:bodyPr wrap="none" rtlCol="0">
                <a:spAutoFit/>
              </a:bodyPr>
              <a:lstStyle/>
              <a:p>
                <a:r>
                  <a:rPr lang="en-US" sz="1600">
                    <a:solidFill>
                      <a:srgbClr val="1E1E1E"/>
                    </a:solidFill>
                  </a:rPr>
                  <a:t>Semantic Roles</a:t>
                </a:r>
                <a:endParaRPr lang="en-US" sz="1600" dirty="0">
                  <a:solidFill>
                    <a:srgbClr val="1E1E1E"/>
                  </a:solidFill>
                </a:endParaRPr>
              </a:p>
            </p:txBody>
          </p:sp>
          <p:sp>
            <p:nvSpPr>
              <p:cNvPr id="139" name="TextBox 138">
                <a:extLst>
                  <a:ext uri="{FF2B5EF4-FFF2-40B4-BE49-F238E27FC236}">
                    <a16:creationId xmlns:a16="http://schemas.microsoft.com/office/drawing/2014/main" id="{24D5D661-1B3E-41B6-837F-3875F55BCC52}"/>
                  </a:ext>
                </a:extLst>
              </p:cNvPr>
              <p:cNvSpPr txBox="1"/>
              <p:nvPr/>
            </p:nvSpPr>
            <p:spPr>
              <a:xfrm>
                <a:off x="4378025" y="2401443"/>
                <a:ext cx="780502" cy="253916"/>
              </a:xfrm>
              <a:prstGeom prst="rect">
                <a:avLst/>
              </a:prstGeom>
              <a:noFill/>
            </p:spPr>
            <p:txBody>
              <a:bodyPr wrap="none" rtlCol="0">
                <a:spAutoFit/>
              </a:bodyPr>
              <a:lstStyle/>
              <a:p>
                <a:r>
                  <a:rPr lang="en-US" sz="1600" dirty="0">
                    <a:solidFill>
                      <a:srgbClr val="1E1E1E"/>
                    </a:solidFill>
                  </a:rPr>
                  <a:t>Metadata</a:t>
                </a:r>
              </a:p>
            </p:txBody>
          </p:sp>
          <p:sp>
            <p:nvSpPr>
              <p:cNvPr id="140" name="TextBox 139">
                <a:extLst>
                  <a:ext uri="{FF2B5EF4-FFF2-40B4-BE49-F238E27FC236}">
                    <a16:creationId xmlns:a16="http://schemas.microsoft.com/office/drawing/2014/main" id="{29B1A654-7AF3-43FF-BEF6-155E9911C431}"/>
                  </a:ext>
                </a:extLst>
              </p:cNvPr>
              <p:cNvSpPr txBox="1"/>
              <p:nvPr/>
            </p:nvSpPr>
            <p:spPr>
              <a:xfrm>
                <a:off x="2706242" y="2595407"/>
                <a:ext cx="830997" cy="253916"/>
              </a:xfrm>
              <a:prstGeom prst="rect">
                <a:avLst/>
              </a:prstGeom>
              <a:noFill/>
            </p:spPr>
            <p:txBody>
              <a:bodyPr wrap="none" rtlCol="0">
                <a:spAutoFit/>
              </a:bodyPr>
              <a:lstStyle/>
              <a:p>
                <a:r>
                  <a:rPr lang="en-US" sz="1600" dirty="0">
                    <a:solidFill>
                      <a:srgbClr val="1E1E1E"/>
                    </a:solidFill>
                  </a:rPr>
                  <a:t>Sentiment</a:t>
                </a:r>
              </a:p>
            </p:txBody>
          </p:sp>
          <p:sp>
            <p:nvSpPr>
              <p:cNvPr id="141" name="TextBox 140">
                <a:extLst>
                  <a:ext uri="{FF2B5EF4-FFF2-40B4-BE49-F238E27FC236}">
                    <a16:creationId xmlns:a16="http://schemas.microsoft.com/office/drawing/2014/main" id="{CF3F195A-D100-49A7-8798-F8EF4B0069C1}"/>
                  </a:ext>
                </a:extLst>
              </p:cNvPr>
              <p:cNvSpPr txBox="1"/>
              <p:nvPr/>
            </p:nvSpPr>
            <p:spPr>
              <a:xfrm>
                <a:off x="3874642" y="2590789"/>
                <a:ext cx="642244" cy="253916"/>
              </a:xfrm>
              <a:prstGeom prst="rect">
                <a:avLst/>
              </a:prstGeom>
              <a:noFill/>
            </p:spPr>
            <p:txBody>
              <a:bodyPr wrap="none" rtlCol="0">
                <a:spAutoFit/>
              </a:bodyPr>
              <a:lstStyle/>
              <a:p>
                <a:r>
                  <a:rPr lang="en-US" sz="1600" dirty="0">
                    <a:solidFill>
                      <a:srgbClr val="1E1E1E"/>
                    </a:solidFill>
                  </a:rPr>
                  <a:t>Entities</a:t>
                </a:r>
              </a:p>
            </p:txBody>
          </p:sp>
          <p:sp>
            <p:nvSpPr>
              <p:cNvPr id="142" name="TextBox 141">
                <a:extLst>
                  <a:ext uri="{FF2B5EF4-FFF2-40B4-BE49-F238E27FC236}">
                    <a16:creationId xmlns:a16="http://schemas.microsoft.com/office/drawing/2014/main" id="{25636E3F-A21C-4DBA-B911-FB434496B544}"/>
                  </a:ext>
                </a:extLst>
              </p:cNvPr>
              <p:cNvSpPr txBox="1"/>
              <p:nvPr/>
            </p:nvSpPr>
            <p:spPr>
              <a:xfrm>
                <a:off x="4627404" y="2687771"/>
                <a:ext cx="778097" cy="253916"/>
              </a:xfrm>
              <a:prstGeom prst="rect">
                <a:avLst/>
              </a:prstGeom>
              <a:noFill/>
            </p:spPr>
            <p:txBody>
              <a:bodyPr wrap="none" rtlCol="0">
                <a:spAutoFit/>
              </a:bodyPr>
              <a:lstStyle/>
              <a:p>
                <a:r>
                  <a:rPr lang="en-US" sz="1600">
                    <a:solidFill>
                      <a:srgbClr val="1E1E1E"/>
                    </a:solidFill>
                  </a:rPr>
                  <a:t>Relations</a:t>
                </a:r>
                <a:endParaRPr lang="en-US" sz="1600" dirty="0">
                  <a:solidFill>
                    <a:srgbClr val="1E1E1E"/>
                  </a:solidFill>
                </a:endParaRPr>
              </a:p>
            </p:txBody>
          </p:sp>
        </p:grpSp>
        <p:grpSp>
          <p:nvGrpSpPr>
            <p:cNvPr id="124" name="Group 123">
              <a:extLst>
                <a:ext uri="{FF2B5EF4-FFF2-40B4-BE49-F238E27FC236}">
                  <a16:creationId xmlns:a16="http://schemas.microsoft.com/office/drawing/2014/main" id="{876E55B1-848E-46BD-9684-396054EDFD4E}"/>
                </a:ext>
              </a:extLst>
            </p:cNvPr>
            <p:cNvGrpSpPr/>
            <p:nvPr/>
          </p:nvGrpSpPr>
          <p:grpSpPr>
            <a:xfrm>
              <a:off x="7907677" y="2343307"/>
              <a:ext cx="1030574" cy="642561"/>
              <a:chOff x="228601" y="2309216"/>
              <a:chExt cx="3595476" cy="2102227"/>
            </a:xfrm>
          </p:grpSpPr>
          <p:sp>
            <p:nvSpPr>
              <p:cNvPr id="127" name="Rounded Rectangle 255">
                <a:extLst>
                  <a:ext uri="{FF2B5EF4-FFF2-40B4-BE49-F238E27FC236}">
                    <a16:creationId xmlns:a16="http://schemas.microsoft.com/office/drawing/2014/main" id="{1531EAA2-E355-440D-865B-04C1568DC07F}"/>
                  </a:ext>
                </a:extLst>
              </p:cNvPr>
              <p:cNvSpPr/>
              <p:nvPr/>
            </p:nvSpPr>
            <p:spPr>
              <a:xfrm>
                <a:off x="228601" y="2309216"/>
                <a:ext cx="3595476" cy="2102227"/>
              </a:xfrm>
              <a:prstGeom prst="roundRect">
                <a:avLst>
                  <a:gd name="adj" fmla="val 616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351" dirty="0">
                  <a:solidFill>
                    <a:srgbClr val="5A5A5A"/>
                  </a:solidFill>
                </a:endParaRPr>
              </a:p>
            </p:txBody>
          </p:sp>
          <p:pic>
            <p:nvPicPr>
              <p:cNvPr id="128" name="Picture 127">
                <a:extLst>
                  <a:ext uri="{FF2B5EF4-FFF2-40B4-BE49-F238E27FC236}">
                    <a16:creationId xmlns:a16="http://schemas.microsoft.com/office/drawing/2014/main" id="{8A656E2A-459D-4575-8C20-D236E8BA03E7}"/>
                  </a:ext>
                </a:extLst>
              </p:cNvPr>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775" y="2425855"/>
                <a:ext cx="3219128" cy="1864359"/>
              </a:xfrm>
              <a:prstGeom prst="rect">
                <a:avLst/>
              </a:prstGeom>
              <a:noFill/>
              <a:ln>
                <a:noFill/>
              </a:ln>
            </p:spPr>
          </p:pic>
        </p:grpSp>
        <p:sp>
          <p:nvSpPr>
            <p:cNvPr id="125" name="TextBox 124">
              <a:extLst>
                <a:ext uri="{FF2B5EF4-FFF2-40B4-BE49-F238E27FC236}">
                  <a16:creationId xmlns:a16="http://schemas.microsoft.com/office/drawing/2014/main" id="{33E74F32-999E-4110-AB22-604569C6A369}"/>
                </a:ext>
              </a:extLst>
            </p:cNvPr>
            <p:cNvSpPr txBox="1"/>
            <p:nvPr/>
          </p:nvSpPr>
          <p:spPr>
            <a:xfrm>
              <a:off x="7602432" y="3108771"/>
              <a:ext cx="1601092" cy="715725"/>
            </a:xfrm>
            <a:prstGeom prst="rect">
              <a:avLst/>
            </a:prstGeom>
            <a:noFill/>
          </p:spPr>
          <p:txBody>
            <a:bodyPr wrap="square" rtlCol="0">
              <a:spAutoFit/>
            </a:bodyPr>
            <a:lstStyle/>
            <a:p>
              <a:pPr algn="ctr"/>
              <a:r>
                <a:rPr lang="en-US" sz="1867" b="1" dirty="0">
                  <a:solidFill>
                    <a:srgbClr val="00B4A0"/>
                  </a:solidFill>
                </a:rPr>
                <a:t>Watson Knowledge Studio</a:t>
              </a:r>
            </a:p>
          </p:txBody>
        </p:sp>
        <p:sp>
          <p:nvSpPr>
            <p:cNvPr id="126" name="Right Arrow 258">
              <a:extLst>
                <a:ext uri="{FF2B5EF4-FFF2-40B4-BE49-F238E27FC236}">
                  <a16:creationId xmlns:a16="http://schemas.microsoft.com/office/drawing/2014/main" id="{1F7E9DB2-0003-4D93-A065-EB1859F33861}"/>
                </a:ext>
              </a:extLst>
            </p:cNvPr>
            <p:cNvSpPr/>
            <p:nvPr/>
          </p:nvSpPr>
          <p:spPr>
            <a:xfrm rot="10800000">
              <a:off x="7236165" y="2590913"/>
              <a:ext cx="512618" cy="257875"/>
            </a:xfrm>
            <a:prstGeom prst="rightArrow">
              <a:avLst/>
            </a:prstGeom>
            <a:solidFill>
              <a:schemeClr val="accent4"/>
            </a:solidFill>
          </p:spPr>
          <p:txBody>
            <a:bodyPr wrap="square" lIns="0" tIns="0" rIns="0" bIns="0" rtlCol="0" anchor="ctr">
              <a:noAutofit/>
            </a:bodyPr>
            <a:lstStyle/>
            <a:p>
              <a:pPr algn="ctr"/>
              <a:endParaRPr lang="en-US" sz="1600" dirty="0" err="1">
                <a:solidFill>
                  <a:srgbClr val="FFFFFF"/>
                </a:solidFill>
                <a:cs typeface="Arial"/>
              </a:endParaRPr>
            </a:p>
          </p:txBody>
        </p:sp>
      </p:grpSp>
      <p:grpSp>
        <p:nvGrpSpPr>
          <p:cNvPr id="143" name="Group 142">
            <a:extLst>
              <a:ext uri="{FF2B5EF4-FFF2-40B4-BE49-F238E27FC236}">
                <a16:creationId xmlns:a16="http://schemas.microsoft.com/office/drawing/2014/main" id="{926F9F9C-96CB-411F-B7D0-7ABA7E9A37B0}"/>
              </a:ext>
            </a:extLst>
          </p:cNvPr>
          <p:cNvGrpSpPr/>
          <p:nvPr/>
        </p:nvGrpSpPr>
        <p:grpSpPr>
          <a:xfrm>
            <a:off x="230188" y="1745448"/>
            <a:ext cx="678480" cy="3618268"/>
            <a:chOff x="48464" y="1311556"/>
            <a:chExt cx="508860" cy="2713701"/>
          </a:xfrm>
        </p:grpSpPr>
        <p:sp>
          <p:nvSpPr>
            <p:cNvPr id="144" name="Left Brace 143">
              <a:extLst>
                <a:ext uri="{FF2B5EF4-FFF2-40B4-BE49-F238E27FC236}">
                  <a16:creationId xmlns:a16="http://schemas.microsoft.com/office/drawing/2014/main" id="{743F24AC-C14C-4FBD-AFAD-578B9CBD571B}"/>
                </a:ext>
              </a:extLst>
            </p:cNvPr>
            <p:cNvSpPr/>
            <p:nvPr/>
          </p:nvSpPr>
          <p:spPr>
            <a:xfrm>
              <a:off x="394320" y="1311556"/>
              <a:ext cx="163004" cy="27137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srgbClr val="1E1E1E"/>
                </a:solidFill>
              </a:endParaRPr>
            </a:p>
          </p:txBody>
        </p:sp>
        <p:sp>
          <p:nvSpPr>
            <p:cNvPr id="145" name="TextBox 144">
              <a:extLst>
                <a:ext uri="{FF2B5EF4-FFF2-40B4-BE49-F238E27FC236}">
                  <a16:creationId xmlns:a16="http://schemas.microsoft.com/office/drawing/2014/main" id="{C273EA2B-5E56-47B0-9E60-3BE1D228B19A}"/>
                </a:ext>
              </a:extLst>
            </p:cNvPr>
            <p:cNvSpPr txBox="1"/>
            <p:nvPr/>
          </p:nvSpPr>
          <p:spPr>
            <a:xfrm rot="16200000">
              <a:off x="-773924" y="2214465"/>
              <a:ext cx="1991026" cy="346249"/>
            </a:xfrm>
            <a:prstGeom prst="rect">
              <a:avLst/>
            </a:prstGeom>
            <a:noFill/>
          </p:spPr>
          <p:txBody>
            <a:bodyPr wrap="none" rtlCol="0">
              <a:spAutoFit/>
            </a:bodyPr>
            <a:lstStyle/>
            <a:p>
              <a:r>
                <a:rPr lang="en-US" sz="2400" dirty="0">
                  <a:solidFill>
                    <a:srgbClr val="5596E6"/>
                  </a:solidFill>
                </a:rPr>
                <a:t>Watson Discovery</a:t>
              </a:r>
            </a:p>
          </p:txBody>
        </p:sp>
      </p:grpSp>
    </p:spTree>
    <p:extLst>
      <p:ext uri="{BB962C8B-B14F-4D97-AF65-F5344CB8AC3E}">
        <p14:creationId xmlns:p14="http://schemas.microsoft.com/office/powerpoint/2010/main" val="33842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 name="Group 57"/>
          <p:cNvGrpSpPr/>
          <p:nvPr/>
        </p:nvGrpSpPr>
        <p:grpSpPr>
          <a:xfrm>
            <a:off x="6609936" y="2645316"/>
            <a:ext cx="5768862" cy="2946284"/>
            <a:chOff x="7620905" y="5669168"/>
            <a:chExt cx="5768862" cy="2946284"/>
          </a:xfrm>
        </p:grpSpPr>
        <p:sp>
          <p:nvSpPr>
            <p:cNvPr id="56" name="Rectangle 55"/>
            <p:cNvSpPr/>
            <p:nvPr/>
          </p:nvSpPr>
          <p:spPr>
            <a:xfrm>
              <a:off x="7620905" y="5669168"/>
              <a:ext cx="4468784" cy="1323439"/>
            </a:xfrm>
            <a:prstGeom prst="rect">
              <a:avLst/>
            </a:prstGeom>
            <a:solidFill>
              <a:schemeClr val="bg1"/>
            </a:solidFill>
          </p:spPr>
          <p:txBody>
            <a:bodyPr wrap="square">
              <a:spAutoFit/>
            </a:bodyPr>
            <a:lstStyle/>
            <a:p>
              <a:r>
                <a:rPr lang="en-US" sz="2000" b="1" dirty="0"/>
                <a:t>Input</a:t>
              </a:r>
              <a:endParaRPr lang="en-US" sz="2000" dirty="0">
                <a:solidFill>
                  <a:srgbClr val="777777"/>
                </a:solidFill>
                <a:latin typeface="Helvetica Neue"/>
              </a:endParaRPr>
            </a:p>
            <a:p>
              <a:r>
                <a:rPr lang="en-US" sz="2000" dirty="0">
                  <a:solidFill>
                    <a:srgbClr val="777777"/>
                  </a:solidFill>
                  <a:latin typeface="Helvetica Neue"/>
                </a:rPr>
                <a:t>text: "The Nobel Prize in Physics 1921 was awarded to Albert Einstein.“</a:t>
              </a:r>
            </a:p>
          </p:txBody>
        </p:sp>
        <p:sp>
          <p:nvSpPr>
            <p:cNvPr id="57" name="Rectangle 56"/>
            <p:cNvSpPr/>
            <p:nvPr/>
          </p:nvSpPr>
          <p:spPr>
            <a:xfrm>
              <a:off x="7620905" y="6984236"/>
              <a:ext cx="5768862" cy="1631216"/>
            </a:xfrm>
            <a:prstGeom prst="rect">
              <a:avLst/>
            </a:prstGeom>
            <a:solidFill>
              <a:schemeClr val="bg1"/>
            </a:solidFill>
          </p:spPr>
          <p:txBody>
            <a:bodyPr wrap="square">
              <a:spAutoFit/>
            </a:bodyPr>
            <a:lstStyle/>
            <a:p>
              <a:r>
                <a:rPr lang="en-US" sz="2000" b="1" dirty="0"/>
                <a:t>Response</a:t>
              </a:r>
              <a:endParaRPr lang="en-US" sz="2000" dirty="0">
                <a:solidFill>
                  <a:srgbClr val="777777"/>
                </a:solidFill>
                <a:latin typeface="Helvetica Neue"/>
              </a:endParaRPr>
            </a:p>
            <a:p>
              <a:r>
                <a:rPr lang="en-US" sz="2000" dirty="0">
                  <a:solidFill>
                    <a:srgbClr val="777777"/>
                  </a:solidFill>
                  <a:latin typeface="Helvetica Neue"/>
                </a:rPr>
                <a:t>"</a:t>
              </a:r>
              <a:r>
                <a:rPr lang="en-US" sz="2000" dirty="0" err="1">
                  <a:solidFill>
                    <a:srgbClr val="777777"/>
                  </a:solidFill>
                  <a:latin typeface="Helvetica Neue"/>
                </a:rPr>
                <a:t>awardedTo</a:t>
              </a:r>
              <a:r>
                <a:rPr lang="en-US" sz="2000" dirty="0">
                  <a:solidFill>
                    <a:srgbClr val="777777"/>
                  </a:solidFill>
                  <a:latin typeface="Helvetica Neue"/>
                </a:rPr>
                <a:t>" relation between "Noble Prize in Physics" and "Albert Einstein" </a:t>
              </a:r>
              <a:br>
                <a:rPr lang="en-US" sz="2000" dirty="0"/>
              </a:br>
              <a:r>
                <a:rPr lang="en-US" sz="2000" dirty="0">
                  <a:solidFill>
                    <a:srgbClr val="777777"/>
                  </a:solidFill>
                  <a:latin typeface="Helvetica Neue"/>
                </a:rPr>
                <a:t>"</a:t>
              </a:r>
              <a:r>
                <a:rPr lang="en-US" sz="2000" dirty="0" err="1">
                  <a:solidFill>
                    <a:srgbClr val="777777"/>
                  </a:solidFill>
                  <a:latin typeface="Helvetica Neue"/>
                </a:rPr>
                <a:t>timeOf</a:t>
              </a:r>
              <a:r>
                <a:rPr lang="en-US" sz="2000" dirty="0">
                  <a:solidFill>
                    <a:srgbClr val="777777"/>
                  </a:solidFill>
                  <a:latin typeface="Helvetica Neue"/>
                </a:rPr>
                <a:t>" relation between "1921" and "awarded“</a:t>
              </a:r>
            </a:p>
            <a:p>
              <a:endParaRPr lang="en-US" sz="2000" dirty="0"/>
            </a:p>
          </p:txBody>
        </p:sp>
      </p:grpSp>
      <p:grpSp>
        <p:nvGrpSpPr>
          <p:cNvPr id="61" name="Group 60"/>
          <p:cNvGrpSpPr/>
          <p:nvPr/>
        </p:nvGrpSpPr>
        <p:grpSpPr>
          <a:xfrm>
            <a:off x="6556374" y="2649377"/>
            <a:ext cx="4552849" cy="1863204"/>
            <a:chOff x="7620905" y="5595338"/>
            <a:chExt cx="4552849" cy="1863204"/>
          </a:xfrm>
        </p:grpSpPr>
        <p:sp>
          <p:nvSpPr>
            <p:cNvPr id="59" name="Rectangle 58"/>
            <p:cNvSpPr/>
            <p:nvPr/>
          </p:nvSpPr>
          <p:spPr>
            <a:xfrm>
              <a:off x="7620905" y="5595338"/>
              <a:ext cx="4552849" cy="1015663"/>
            </a:xfrm>
            <a:prstGeom prst="rect">
              <a:avLst/>
            </a:prstGeom>
            <a:solidFill>
              <a:schemeClr val="bg1"/>
            </a:solidFill>
          </p:spPr>
          <p:txBody>
            <a:bodyPr wrap="none">
              <a:spAutoFit/>
            </a:bodyPr>
            <a:lstStyle/>
            <a:p>
              <a:r>
                <a:rPr lang="en-US" sz="2000" b="1" dirty="0"/>
                <a:t>Input</a:t>
              </a:r>
              <a:endParaRPr lang="en-US" sz="2000" dirty="0">
                <a:solidFill>
                  <a:srgbClr val="777777"/>
                </a:solidFill>
                <a:latin typeface="Helvetica Neue"/>
              </a:endParaRPr>
            </a:p>
            <a:p>
              <a:r>
                <a:rPr lang="en-US" sz="2000" dirty="0">
                  <a:solidFill>
                    <a:srgbClr val="777777"/>
                  </a:solidFill>
                  <a:latin typeface="Helvetica Neue"/>
                </a:rPr>
                <a:t>text: "Thank you and have a nice day!“</a:t>
              </a:r>
            </a:p>
            <a:p>
              <a:endParaRPr lang="en-US" sz="2000" dirty="0"/>
            </a:p>
          </p:txBody>
        </p:sp>
        <p:sp>
          <p:nvSpPr>
            <p:cNvPr id="60" name="Rectangle 59"/>
            <p:cNvSpPr/>
            <p:nvPr/>
          </p:nvSpPr>
          <p:spPr>
            <a:xfrm>
              <a:off x="7620905" y="6442879"/>
              <a:ext cx="3772186" cy="1015663"/>
            </a:xfrm>
            <a:prstGeom prst="rect">
              <a:avLst/>
            </a:prstGeom>
            <a:solidFill>
              <a:schemeClr val="bg1"/>
            </a:solidFill>
          </p:spPr>
          <p:txBody>
            <a:bodyPr wrap="none">
              <a:spAutoFit/>
            </a:bodyPr>
            <a:lstStyle/>
            <a:p>
              <a:r>
                <a:rPr lang="en-US" sz="2000" b="1" dirty="0"/>
                <a:t>Response</a:t>
              </a:r>
              <a:endParaRPr lang="en-US" sz="2000" dirty="0">
                <a:solidFill>
                  <a:srgbClr val="777777"/>
                </a:solidFill>
                <a:latin typeface="Helvetica Neue"/>
              </a:endParaRPr>
            </a:p>
            <a:p>
              <a:r>
                <a:rPr lang="en-US" sz="2000" dirty="0">
                  <a:solidFill>
                    <a:srgbClr val="777777"/>
                  </a:solidFill>
                  <a:latin typeface="Helvetica Neue"/>
                </a:rPr>
                <a:t>Positive sentiment (score: 0.91)</a:t>
              </a:r>
            </a:p>
            <a:p>
              <a:endParaRPr lang="en-US" sz="2000" dirty="0"/>
            </a:p>
          </p:txBody>
        </p:sp>
      </p:grpSp>
      <p:sp>
        <p:nvSpPr>
          <p:cNvPr id="5" name="TextBox 18"/>
          <p:cNvSpPr txBox="1">
            <a:spLocks noChangeArrowheads="1"/>
          </p:cNvSpPr>
          <p:nvPr/>
        </p:nvSpPr>
        <p:spPr bwMode="auto">
          <a:xfrm>
            <a:off x="2134254" y="1001730"/>
            <a:ext cx="829244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s-CO" dirty="0">
                <a:solidFill>
                  <a:srgbClr val="004266"/>
                </a:solidFill>
                <a:latin typeface="+mj-lt"/>
              </a:rPr>
              <a:t>Permite analizar texto para </a:t>
            </a:r>
            <a:r>
              <a:rPr lang="es-CO" dirty="0">
                <a:solidFill>
                  <a:srgbClr val="3ABB9F"/>
                </a:solidFill>
                <a:latin typeface="+mj-lt"/>
              </a:rPr>
              <a:t>entender</a:t>
            </a:r>
            <a:r>
              <a:rPr lang="es-CO" dirty="0">
                <a:solidFill>
                  <a:srgbClr val="004266"/>
                </a:solidFill>
                <a:latin typeface="+mj-lt"/>
              </a:rPr>
              <a:t> en leguaje natural</a:t>
            </a:r>
          </a:p>
        </p:txBody>
      </p:sp>
      <p:pic>
        <p:nvPicPr>
          <p:cNvPr id="1028" name="Picture 4" descr="Resultado de imagen para natural language understanding bluemix"/>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00" b="98333" l="4167" r="97167">
                        <a14:foregroundMark x1="4333" y1="49667" x2="4333" y2="49667"/>
                        <a14:foregroundMark x1="12000" y1="28000" x2="12000" y2="28000"/>
                        <a14:foregroundMark x1="23000" y1="16167" x2="23000" y2="16167"/>
                        <a14:foregroundMark x1="35667" y1="6667" x2="35667" y2="6667"/>
                        <a14:foregroundMark x1="51000" y1="3000" x2="51000" y2="3000"/>
                        <a14:foregroundMark x1="77333" y1="17500" x2="77333" y2="17500"/>
                        <a14:foregroundMark x1="93167" y1="38833" x2="93167" y2="38833"/>
                        <a14:foregroundMark x1="88167" y1="74167" x2="88167" y2="74167"/>
                        <a14:foregroundMark x1="78333" y1="84667" x2="78333" y2="84667"/>
                        <a14:foregroundMark x1="63333" y1="94667" x2="63333" y2="94667"/>
                        <a14:foregroundMark x1="34667" y1="91833" x2="34667" y2="91833"/>
                        <a14:foregroundMark x1="22500" y1="83667" x2="22500" y2="83667"/>
                        <a14:foregroundMark x1="15167" y1="75500" x2="15167" y2="75500"/>
                        <a14:foregroundMark x1="97333" y1="51500" x2="97333" y2="51500"/>
                        <a14:foregroundMark x1="25667" y1="38333" x2="25667" y2="38333"/>
                        <a14:foregroundMark x1="26167" y1="29833" x2="26167" y2="29833"/>
                        <a14:foregroundMark x1="29833" y1="26667" x2="29833" y2="26667"/>
                        <a14:foregroundMark x1="36500" y1="27000" x2="36500" y2="27000"/>
                        <a14:foregroundMark x1="44333" y1="26667" x2="44333" y2="26667"/>
                        <a14:foregroundMark x1="40167" y1="20167" x2="40167" y2="20167"/>
                        <a14:foregroundMark x1="39667" y1="33000" x2="39667" y2="33000"/>
                        <a14:foregroundMark x1="43000" y1="30000" x2="43000" y2="30000"/>
                        <a14:foregroundMark x1="54000" y1="27500" x2="54000" y2="27500"/>
                        <a14:foregroundMark x1="53500" y1="24333" x2="53500" y2="24333"/>
                        <a14:foregroundMark x1="65667" y1="24833" x2="65667" y2="24833"/>
                        <a14:foregroundMark x1="65667" y1="28500" x2="65667" y2="28500"/>
                        <a14:foregroundMark x1="55500" y1="24333" x2="55500" y2="24333"/>
                        <a14:foregroundMark x1="45000" y1="47500" x2="45000" y2="47500"/>
                        <a14:foregroundMark x1="45167" y1="74333" x2="45167" y2="74333"/>
                        <a14:foregroundMark x1="22167" y1="75000" x2="22167" y2="75000"/>
                        <a14:foregroundMark x1="22833" y1="48333" x2="22833" y2="48333"/>
                        <a14:foregroundMark x1="25333" y1="47500" x2="25333" y2="47500"/>
                        <a14:foregroundMark x1="30833" y1="47333" x2="30833" y2="47333"/>
                        <a14:foregroundMark x1="45667" y1="51833" x2="45667" y2="51833"/>
                        <a14:foregroundMark x1="46000" y1="64833" x2="46000" y2="64833"/>
                        <a14:foregroundMark x1="45667" y1="71000" x2="45667" y2="71000"/>
                        <a14:foregroundMark x1="39000" y1="75500" x2="39000" y2="75500"/>
                        <a14:foregroundMark x1="21833" y1="68500" x2="21833" y2="68500"/>
                        <a14:foregroundMark x1="22833" y1="58833" x2="22833" y2="58833"/>
                        <a14:foregroundMark x1="27333" y1="54833" x2="27333" y2="54833"/>
                        <a14:foregroundMark x1="40500" y1="54500" x2="40500" y2="54500"/>
                        <a14:foregroundMark x1="40500" y1="61000" x2="40500" y2="61000"/>
                        <a14:foregroundMark x1="27667" y1="61000" x2="27667" y2="61000"/>
                        <a14:foregroundMark x1="27667" y1="68333" x2="27667" y2="68333"/>
                        <a14:foregroundMark x1="38000" y1="68000" x2="38000" y2="68000"/>
                        <a14:foregroundMark x1="62167" y1="36333" x2="62167" y2="36333"/>
                        <a14:foregroundMark x1="62000" y1="34333" x2="62667" y2="33833"/>
                        <a14:foregroundMark x1="77500" y1="34500" x2="77500" y2="34500"/>
                        <a14:foregroundMark x1="77500" y1="38000" x2="77500" y2="38000"/>
                        <a14:foregroundMark x1="69167" y1="38000" x2="69167" y2="38000"/>
                        <a14:foregroundMark x1="69500" y1="33833" x2="69500" y2="33833"/>
                        <a14:foregroundMark x1="70167" y1="47833" x2="70167" y2="47833"/>
                        <a14:foregroundMark x1="70167" y1="43333" x2="70167" y2="43333"/>
                        <a14:foregroundMark x1="62000" y1="44833" x2="62000" y2="44833"/>
                        <a14:foregroundMark x1="77500" y1="45333" x2="77500" y2="45333"/>
                        <a14:foregroundMark x1="65667" y1="55000" x2="65667" y2="55000"/>
                        <a14:foregroundMark x1="59667" y1="52833" x2="59667" y2="52833"/>
                        <a14:foregroundMark x1="54167" y1="54000" x2="54167" y2="54000"/>
                        <a14:foregroundMark x1="59000" y1="56833" x2="59000" y2="56833"/>
                        <a14:foregroundMark x1="62167" y1="64000" x2="62167" y2="64000"/>
                        <a14:foregroundMark x1="66500" y1="62500" x2="66500" y2="62500"/>
                        <a14:foregroundMark x1="77667" y1="63833" x2="77667" y2="63833"/>
                        <a14:foregroundMark x1="71500" y1="66333" x2="71500" y2="66333"/>
                        <a14:foregroundMark x1="50167" y1="98333" x2="50167" y2="98333"/>
                        <a14:foregroundMark x1="39000" y1="47333" x2="39000" y2="47333"/>
                        <a14:foregroundMark x1="71500" y1="61333" x2="71500" y2="61333"/>
                        <a14:foregroundMark x1="60167" y1="54500" x2="60167" y2="54500"/>
                        <a14:foregroundMark x1="66667" y1="45333" x2="66667" y2="45333"/>
                        <a14:backgroundMark x1="10167" y1="9500" x2="10167" y2="9500"/>
                        <a14:backgroundMark x1="90500" y1="9500" x2="90500" y2="9500"/>
                        <a14:backgroundMark x1="93667" y1="88333" x2="93667" y2="88333"/>
                        <a14:backgroundMark x1="8333" y1="91667" x2="8333" y2="91667"/>
                      </a14:backgroundRemoval>
                    </a14:imgEffect>
                  </a14:imgLayer>
                </a14:imgProps>
              </a:ext>
              <a:ext uri="{28A0092B-C50C-407E-A947-70E740481C1C}">
                <a14:useLocalDpi xmlns:a14="http://schemas.microsoft.com/office/drawing/2010/main" val="0"/>
              </a:ext>
            </a:extLst>
          </a:blip>
          <a:srcRect/>
          <a:stretch>
            <a:fillRect/>
          </a:stretch>
        </p:blipFill>
        <p:spPr bwMode="auto">
          <a:xfrm>
            <a:off x="212198" y="744973"/>
            <a:ext cx="1030902" cy="10309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p:cNvSpPr/>
          <p:nvPr/>
        </p:nvSpPr>
        <p:spPr>
          <a:xfrm>
            <a:off x="61777" y="1967615"/>
            <a:ext cx="1272500" cy="523220"/>
          </a:xfrm>
          <a:prstGeom prst="round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a:t>Categorías</a:t>
            </a:r>
            <a:endParaRPr lang="en-US" sz="1400" b="1" dirty="0"/>
          </a:p>
        </p:txBody>
      </p:sp>
      <p:sp>
        <p:nvSpPr>
          <p:cNvPr id="21" name="Rectangle: Rounded Corners 20"/>
          <p:cNvSpPr/>
          <p:nvPr/>
        </p:nvSpPr>
        <p:spPr>
          <a:xfrm>
            <a:off x="1375192" y="1974085"/>
            <a:ext cx="1272500" cy="523220"/>
          </a:xfrm>
          <a:prstGeom prst="round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a:t>Conceptos</a:t>
            </a:r>
            <a:endParaRPr lang="en-US" sz="1400" b="1" dirty="0"/>
          </a:p>
        </p:txBody>
      </p:sp>
      <p:sp>
        <p:nvSpPr>
          <p:cNvPr id="22" name="Rectangle: Rounded Corners 21"/>
          <p:cNvSpPr/>
          <p:nvPr/>
        </p:nvSpPr>
        <p:spPr>
          <a:xfrm>
            <a:off x="2696143" y="1974085"/>
            <a:ext cx="1272500" cy="523220"/>
          </a:xfrm>
          <a:prstGeom prst="round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a:t>Emociones</a:t>
            </a:r>
            <a:endParaRPr lang="en-US" sz="1400" b="1" dirty="0"/>
          </a:p>
        </p:txBody>
      </p:sp>
      <p:sp>
        <p:nvSpPr>
          <p:cNvPr id="23" name="Rectangle: Rounded Corners 22"/>
          <p:cNvSpPr/>
          <p:nvPr/>
        </p:nvSpPr>
        <p:spPr>
          <a:xfrm>
            <a:off x="4003293" y="1981145"/>
            <a:ext cx="1272500" cy="523220"/>
          </a:xfrm>
          <a:prstGeom prst="round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a:t>Entidades</a:t>
            </a:r>
            <a:endParaRPr lang="en-US" sz="1400" b="1" dirty="0"/>
          </a:p>
        </p:txBody>
      </p:sp>
      <p:sp>
        <p:nvSpPr>
          <p:cNvPr id="24" name="Rectangle: Rounded Corners 23"/>
          <p:cNvSpPr/>
          <p:nvPr/>
        </p:nvSpPr>
        <p:spPr>
          <a:xfrm>
            <a:off x="9590578" y="1998111"/>
            <a:ext cx="1272500" cy="523220"/>
          </a:xfrm>
          <a:prstGeom prst="round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a:t>Palabras Claves</a:t>
            </a:r>
            <a:endParaRPr lang="en-US" sz="1400" b="1" dirty="0"/>
          </a:p>
        </p:txBody>
      </p:sp>
      <p:sp>
        <p:nvSpPr>
          <p:cNvPr id="25" name="Rectangle: Rounded Corners 24"/>
          <p:cNvSpPr/>
          <p:nvPr/>
        </p:nvSpPr>
        <p:spPr>
          <a:xfrm>
            <a:off x="10898383" y="1991641"/>
            <a:ext cx="1272500" cy="523220"/>
          </a:xfrm>
          <a:prstGeom prst="round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err="1"/>
              <a:t>Metadata</a:t>
            </a:r>
            <a:endParaRPr lang="en-US" sz="1400" b="1" dirty="0"/>
          </a:p>
        </p:txBody>
      </p:sp>
      <p:sp>
        <p:nvSpPr>
          <p:cNvPr id="26" name="Rectangle: Rounded Corners 25"/>
          <p:cNvSpPr/>
          <p:nvPr/>
        </p:nvSpPr>
        <p:spPr>
          <a:xfrm>
            <a:off x="5314706" y="1984913"/>
            <a:ext cx="1272500" cy="523220"/>
          </a:xfrm>
          <a:prstGeom prst="round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a:t>Relaciones</a:t>
            </a:r>
            <a:endParaRPr lang="en-US" sz="1400" b="1" dirty="0"/>
          </a:p>
        </p:txBody>
      </p:sp>
      <p:sp>
        <p:nvSpPr>
          <p:cNvPr id="27" name="Rectangle: Rounded Corners 26"/>
          <p:cNvSpPr/>
          <p:nvPr/>
        </p:nvSpPr>
        <p:spPr>
          <a:xfrm>
            <a:off x="8096556" y="1998111"/>
            <a:ext cx="1468176" cy="523220"/>
          </a:xfrm>
          <a:prstGeom prst="round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a:t>Roles Semánticos</a:t>
            </a:r>
            <a:endParaRPr lang="en-US" sz="1400" b="1" dirty="0"/>
          </a:p>
        </p:txBody>
      </p:sp>
      <p:sp>
        <p:nvSpPr>
          <p:cNvPr id="28" name="Rectangle: Rounded Corners 27"/>
          <p:cNvSpPr/>
          <p:nvPr/>
        </p:nvSpPr>
        <p:spPr>
          <a:xfrm>
            <a:off x="6629795" y="1983640"/>
            <a:ext cx="1424172" cy="523220"/>
          </a:xfrm>
          <a:prstGeom prst="round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a:t>Sentimiento</a:t>
            </a:r>
            <a:endParaRPr lang="en-US" sz="1400" b="1" dirty="0"/>
          </a:p>
        </p:txBody>
      </p:sp>
      <p:grpSp>
        <p:nvGrpSpPr>
          <p:cNvPr id="35" name="Group 34"/>
          <p:cNvGrpSpPr/>
          <p:nvPr/>
        </p:nvGrpSpPr>
        <p:grpSpPr>
          <a:xfrm>
            <a:off x="195484" y="2682575"/>
            <a:ext cx="3276765" cy="2896556"/>
            <a:chOff x="-14585" y="2682575"/>
            <a:chExt cx="2859385" cy="2896556"/>
          </a:xfrm>
        </p:grpSpPr>
        <p:sp>
          <p:nvSpPr>
            <p:cNvPr id="19" name="Rectangle 18"/>
            <p:cNvSpPr/>
            <p:nvPr/>
          </p:nvSpPr>
          <p:spPr>
            <a:xfrm>
              <a:off x="-14585" y="2682575"/>
              <a:ext cx="2376228" cy="707886"/>
            </a:xfrm>
            <a:prstGeom prst="rect">
              <a:avLst/>
            </a:prstGeom>
          </p:spPr>
          <p:txBody>
            <a:bodyPr wrap="none">
              <a:spAutoFit/>
            </a:bodyPr>
            <a:lstStyle/>
            <a:p>
              <a:r>
                <a:rPr lang="en-US" sz="2000" b="1" dirty="0"/>
                <a:t>Input</a:t>
              </a:r>
              <a:endParaRPr lang="en-US" sz="2000" dirty="0">
                <a:solidFill>
                  <a:srgbClr val="777777"/>
                </a:solidFill>
                <a:latin typeface="Helvetica Neue"/>
              </a:endParaRPr>
            </a:p>
            <a:p>
              <a:r>
                <a:rPr lang="en-US" sz="2000" dirty="0">
                  <a:solidFill>
                    <a:srgbClr val="777777"/>
                  </a:solidFill>
                  <a:latin typeface="Helvetica Neue"/>
                </a:rPr>
                <a:t>url: "www.cnn.com"</a:t>
              </a:r>
              <a:endParaRPr lang="en-US" sz="2000" dirty="0"/>
            </a:p>
          </p:txBody>
        </p:sp>
        <p:sp>
          <p:nvSpPr>
            <p:cNvPr id="20" name="Rectangle 19"/>
            <p:cNvSpPr/>
            <p:nvPr/>
          </p:nvSpPr>
          <p:spPr>
            <a:xfrm>
              <a:off x="0" y="3640139"/>
              <a:ext cx="2844800" cy="1938992"/>
            </a:xfrm>
            <a:prstGeom prst="rect">
              <a:avLst/>
            </a:prstGeom>
          </p:spPr>
          <p:txBody>
            <a:bodyPr wrap="square">
              <a:spAutoFit/>
            </a:bodyPr>
            <a:lstStyle/>
            <a:p>
              <a:r>
                <a:rPr lang="en-US" sz="2000" b="1" dirty="0"/>
                <a:t>Response</a:t>
              </a:r>
              <a:endParaRPr lang="en-US" sz="2000" dirty="0">
                <a:solidFill>
                  <a:srgbClr val="777777"/>
                </a:solidFill>
                <a:latin typeface="Helvetica Neue"/>
              </a:endParaRPr>
            </a:p>
            <a:p>
              <a:r>
                <a:rPr lang="en-US" sz="2000" dirty="0">
                  <a:solidFill>
                    <a:srgbClr val="777777"/>
                  </a:solidFill>
                  <a:latin typeface="Helvetica Neue"/>
                </a:rPr>
                <a:t>/news </a:t>
              </a:r>
              <a:br>
                <a:rPr lang="en-US" sz="2000" dirty="0"/>
              </a:br>
              <a:r>
                <a:rPr lang="en-US" sz="2000" dirty="0">
                  <a:solidFill>
                    <a:srgbClr val="777777"/>
                  </a:solidFill>
                  <a:latin typeface="Helvetica Neue"/>
                </a:rPr>
                <a:t>/art and entertainment </a:t>
              </a:r>
              <a:br>
                <a:rPr lang="en-US" sz="2000" dirty="0"/>
              </a:br>
              <a:r>
                <a:rPr lang="en-US" sz="2000" dirty="0">
                  <a:solidFill>
                    <a:srgbClr val="777777"/>
                  </a:solidFill>
                  <a:latin typeface="Helvetica Neue"/>
                </a:rPr>
                <a:t>/movies &amp; </a:t>
              </a:r>
              <a:r>
                <a:rPr lang="en-US" sz="2000" dirty="0" err="1">
                  <a:solidFill>
                    <a:srgbClr val="777777"/>
                  </a:solidFill>
                  <a:latin typeface="Helvetica Neue"/>
                </a:rPr>
                <a:t>tv</a:t>
              </a:r>
              <a:r>
                <a:rPr lang="en-US" sz="2000" dirty="0">
                  <a:solidFill>
                    <a:srgbClr val="777777"/>
                  </a:solidFill>
                  <a:latin typeface="Helvetica Neue"/>
                </a:rPr>
                <a:t>/television </a:t>
              </a:r>
              <a:br>
                <a:rPr lang="en-US" sz="2000" dirty="0"/>
              </a:br>
              <a:r>
                <a:rPr lang="en-US" sz="2000" dirty="0">
                  <a:solidFill>
                    <a:srgbClr val="777777"/>
                  </a:solidFill>
                  <a:latin typeface="Helvetica Neue"/>
                </a:rPr>
                <a:t>/news </a:t>
              </a:r>
              <a:br>
                <a:rPr lang="en-US" sz="2000" dirty="0"/>
              </a:br>
              <a:r>
                <a:rPr lang="en-US" sz="2000" dirty="0">
                  <a:solidFill>
                    <a:srgbClr val="777777"/>
                  </a:solidFill>
                  <a:latin typeface="Helvetica Neue"/>
                </a:rPr>
                <a:t>/international news</a:t>
              </a:r>
              <a:endParaRPr lang="en-US" sz="2000" dirty="0"/>
            </a:p>
          </p:txBody>
        </p:sp>
      </p:grpSp>
      <p:grpSp>
        <p:nvGrpSpPr>
          <p:cNvPr id="38" name="Group 37"/>
          <p:cNvGrpSpPr/>
          <p:nvPr/>
        </p:nvGrpSpPr>
        <p:grpSpPr>
          <a:xfrm>
            <a:off x="3649436" y="2682575"/>
            <a:ext cx="3875829" cy="2993090"/>
            <a:chOff x="3649436" y="2682575"/>
            <a:chExt cx="3875829" cy="2993090"/>
          </a:xfrm>
        </p:grpSpPr>
        <p:sp>
          <p:nvSpPr>
            <p:cNvPr id="36" name="Rectangle 35"/>
            <p:cNvSpPr/>
            <p:nvPr/>
          </p:nvSpPr>
          <p:spPr>
            <a:xfrm>
              <a:off x="3649436" y="2682575"/>
              <a:ext cx="3875829" cy="1631216"/>
            </a:xfrm>
            <a:prstGeom prst="rect">
              <a:avLst/>
            </a:prstGeom>
          </p:spPr>
          <p:txBody>
            <a:bodyPr wrap="square">
              <a:spAutoFit/>
            </a:bodyPr>
            <a:lstStyle/>
            <a:p>
              <a:r>
                <a:rPr lang="en-US" sz="2000" b="1" dirty="0"/>
                <a:t>Input</a:t>
              </a:r>
              <a:endParaRPr lang="en-US" sz="2000" dirty="0">
                <a:solidFill>
                  <a:srgbClr val="777777"/>
                </a:solidFill>
                <a:latin typeface="Helvetica Neue"/>
              </a:endParaRPr>
            </a:p>
            <a:p>
              <a:r>
                <a:rPr lang="en-US" sz="2000" dirty="0">
                  <a:solidFill>
                    <a:srgbClr val="777777"/>
                  </a:solidFill>
                  <a:latin typeface="Helvetica Neue"/>
                </a:rPr>
                <a:t>text: "Natural Language Understanding uses natural language processing to analyze text."</a:t>
              </a:r>
              <a:endParaRPr lang="en-US" sz="2000" dirty="0"/>
            </a:p>
          </p:txBody>
        </p:sp>
        <p:sp>
          <p:nvSpPr>
            <p:cNvPr id="37" name="Rectangle 36"/>
            <p:cNvSpPr/>
            <p:nvPr/>
          </p:nvSpPr>
          <p:spPr>
            <a:xfrm>
              <a:off x="3649436" y="4352226"/>
              <a:ext cx="3875829" cy="1323439"/>
            </a:xfrm>
            <a:prstGeom prst="rect">
              <a:avLst/>
            </a:prstGeom>
          </p:spPr>
          <p:txBody>
            <a:bodyPr wrap="square">
              <a:spAutoFit/>
            </a:bodyPr>
            <a:lstStyle/>
            <a:p>
              <a:r>
                <a:rPr lang="en-US" sz="2000" b="1" dirty="0"/>
                <a:t>Response</a:t>
              </a:r>
              <a:endParaRPr lang="en-US" sz="2000" dirty="0">
                <a:solidFill>
                  <a:srgbClr val="777777"/>
                </a:solidFill>
                <a:latin typeface="Helvetica Neue"/>
              </a:endParaRPr>
            </a:p>
            <a:p>
              <a:r>
                <a:rPr lang="en-US" sz="2000" dirty="0">
                  <a:solidFill>
                    <a:srgbClr val="777777"/>
                  </a:solidFill>
                  <a:latin typeface="Helvetica Neue"/>
                </a:rPr>
                <a:t>Linguistics </a:t>
              </a:r>
              <a:br>
                <a:rPr lang="en-US" sz="2000" dirty="0"/>
              </a:br>
              <a:r>
                <a:rPr lang="en-US" sz="2000" dirty="0">
                  <a:solidFill>
                    <a:srgbClr val="777777"/>
                  </a:solidFill>
                  <a:latin typeface="Helvetica Neue"/>
                </a:rPr>
                <a:t>Natural language processing </a:t>
              </a:r>
              <a:br>
                <a:rPr lang="en-US" sz="2000" dirty="0"/>
              </a:br>
              <a:r>
                <a:rPr lang="en-US" sz="2000" dirty="0">
                  <a:solidFill>
                    <a:srgbClr val="777777"/>
                  </a:solidFill>
                  <a:latin typeface="Helvetica Neue"/>
                </a:rPr>
                <a:t>Natural language understanding</a:t>
              </a:r>
              <a:endParaRPr lang="en-US" sz="2000" dirty="0"/>
            </a:p>
          </p:txBody>
        </p:sp>
      </p:grpSp>
      <p:grpSp>
        <p:nvGrpSpPr>
          <p:cNvPr id="41" name="Group 40"/>
          <p:cNvGrpSpPr/>
          <p:nvPr/>
        </p:nvGrpSpPr>
        <p:grpSpPr>
          <a:xfrm>
            <a:off x="3649436" y="2678477"/>
            <a:ext cx="3890415" cy="2369808"/>
            <a:chOff x="7880138" y="2682575"/>
            <a:chExt cx="3890415" cy="2369808"/>
          </a:xfrm>
        </p:grpSpPr>
        <p:sp>
          <p:nvSpPr>
            <p:cNvPr id="39" name="Rectangle 38"/>
            <p:cNvSpPr/>
            <p:nvPr/>
          </p:nvSpPr>
          <p:spPr>
            <a:xfrm>
              <a:off x="7880139" y="2682575"/>
              <a:ext cx="3890414" cy="1323439"/>
            </a:xfrm>
            <a:prstGeom prst="rect">
              <a:avLst/>
            </a:prstGeom>
          </p:spPr>
          <p:txBody>
            <a:bodyPr wrap="square">
              <a:spAutoFit/>
            </a:bodyPr>
            <a:lstStyle/>
            <a:p>
              <a:r>
                <a:rPr lang="en-US" sz="2000" b="1" dirty="0"/>
                <a:t>Input</a:t>
              </a:r>
              <a:endParaRPr lang="en-US" sz="2000" dirty="0">
                <a:solidFill>
                  <a:srgbClr val="777777"/>
                </a:solidFill>
                <a:latin typeface="Helvetica Neue"/>
              </a:endParaRPr>
            </a:p>
            <a:p>
              <a:r>
                <a:rPr lang="en-US" sz="2000" dirty="0">
                  <a:solidFill>
                    <a:srgbClr val="777777"/>
                  </a:solidFill>
                  <a:latin typeface="Helvetica Neue"/>
                </a:rPr>
                <a:t>text: "I love apples, but I hate oranges." </a:t>
              </a:r>
              <a:br>
                <a:rPr lang="en-US" sz="2000" dirty="0"/>
              </a:br>
              <a:r>
                <a:rPr lang="en-US" sz="2000" dirty="0">
                  <a:solidFill>
                    <a:srgbClr val="777777"/>
                  </a:solidFill>
                  <a:latin typeface="Helvetica Neue"/>
                </a:rPr>
                <a:t>targets: "apples, &amp; "oranges"</a:t>
              </a:r>
              <a:endParaRPr lang="en-US" sz="2000" dirty="0"/>
            </a:p>
          </p:txBody>
        </p:sp>
        <p:sp>
          <p:nvSpPr>
            <p:cNvPr id="40" name="Rectangle 39"/>
            <p:cNvSpPr/>
            <p:nvPr/>
          </p:nvSpPr>
          <p:spPr>
            <a:xfrm>
              <a:off x="7880138" y="4036720"/>
              <a:ext cx="2785673" cy="1015663"/>
            </a:xfrm>
            <a:prstGeom prst="rect">
              <a:avLst/>
            </a:prstGeom>
          </p:spPr>
          <p:txBody>
            <a:bodyPr wrap="square">
              <a:spAutoFit/>
            </a:bodyPr>
            <a:lstStyle/>
            <a:p>
              <a:r>
                <a:rPr lang="en-US" sz="2000" b="1" dirty="0"/>
                <a:t>Response</a:t>
              </a:r>
              <a:endParaRPr lang="en-US" sz="2000" dirty="0">
                <a:solidFill>
                  <a:srgbClr val="777777"/>
                </a:solidFill>
                <a:latin typeface="Helvetica Neue"/>
              </a:endParaRPr>
            </a:p>
            <a:p>
              <a:r>
                <a:rPr lang="en-US" sz="2000" dirty="0">
                  <a:solidFill>
                    <a:srgbClr val="777777"/>
                  </a:solidFill>
                  <a:latin typeface="Helvetica Neue"/>
                </a:rPr>
                <a:t>"apples": joy </a:t>
              </a:r>
              <a:br>
                <a:rPr lang="en-US" sz="2000" dirty="0"/>
              </a:br>
              <a:r>
                <a:rPr lang="en-US" sz="2000" dirty="0">
                  <a:solidFill>
                    <a:srgbClr val="777777"/>
                  </a:solidFill>
                  <a:latin typeface="Helvetica Neue"/>
                </a:rPr>
                <a:t>"oranges": anger</a:t>
              </a:r>
              <a:endParaRPr lang="en-US" sz="2000" dirty="0"/>
            </a:p>
          </p:txBody>
        </p:sp>
      </p:grpSp>
      <p:grpSp>
        <p:nvGrpSpPr>
          <p:cNvPr id="45" name="Group 44"/>
          <p:cNvGrpSpPr/>
          <p:nvPr/>
        </p:nvGrpSpPr>
        <p:grpSpPr>
          <a:xfrm>
            <a:off x="4298463" y="2672695"/>
            <a:ext cx="4239995" cy="3570286"/>
            <a:chOff x="7738635" y="2819633"/>
            <a:chExt cx="4239995" cy="3570286"/>
          </a:xfrm>
        </p:grpSpPr>
        <p:sp>
          <p:nvSpPr>
            <p:cNvPr id="42" name="Rectangle 41"/>
            <p:cNvSpPr/>
            <p:nvPr/>
          </p:nvSpPr>
          <p:spPr>
            <a:xfrm>
              <a:off x="7738635" y="2819633"/>
              <a:ext cx="4239995" cy="1938992"/>
            </a:xfrm>
            <a:prstGeom prst="rect">
              <a:avLst/>
            </a:prstGeom>
          </p:spPr>
          <p:txBody>
            <a:bodyPr wrap="square">
              <a:spAutoFit/>
            </a:bodyPr>
            <a:lstStyle/>
            <a:p>
              <a:r>
                <a:rPr lang="en-US" sz="2000" b="1" dirty="0"/>
                <a:t>Input</a:t>
              </a:r>
              <a:endParaRPr lang="en-US" sz="2000" dirty="0">
                <a:solidFill>
                  <a:srgbClr val="777777"/>
                </a:solidFill>
                <a:latin typeface="Helvetica Neue"/>
              </a:endParaRPr>
            </a:p>
            <a:p>
              <a:r>
                <a:rPr lang="en-US" sz="2000" dirty="0">
                  <a:solidFill>
                    <a:srgbClr val="777777"/>
                  </a:solidFill>
                  <a:latin typeface="Helvetica Neue"/>
                </a:rPr>
                <a:t>text: "IBM is an American multinational technology company headquartered in Armonk, New York, United States, with operations in over 170 countries."</a:t>
              </a:r>
              <a:endParaRPr lang="en-US" sz="2000" dirty="0"/>
            </a:p>
          </p:txBody>
        </p:sp>
        <p:sp>
          <p:nvSpPr>
            <p:cNvPr id="44" name="Rectangle 43"/>
            <p:cNvSpPr/>
            <p:nvPr/>
          </p:nvSpPr>
          <p:spPr>
            <a:xfrm>
              <a:off x="7738635" y="4758703"/>
              <a:ext cx="2875819" cy="1631216"/>
            </a:xfrm>
            <a:prstGeom prst="rect">
              <a:avLst/>
            </a:prstGeom>
          </p:spPr>
          <p:txBody>
            <a:bodyPr wrap="square">
              <a:spAutoFit/>
            </a:bodyPr>
            <a:lstStyle/>
            <a:p>
              <a:r>
                <a:rPr lang="en-US" sz="2000" b="1" dirty="0"/>
                <a:t>Response</a:t>
              </a:r>
              <a:endParaRPr lang="en-US" sz="2000" dirty="0">
                <a:solidFill>
                  <a:srgbClr val="777777"/>
                </a:solidFill>
                <a:latin typeface="Helvetica Neue"/>
              </a:endParaRPr>
            </a:p>
            <a:p>
              <a:r>
                <a:rPr lang="en-US" sz="2000" dirty="0">
                  <a:solidFill>
                    <a:srgbClr val="777777"/>
                  </a:solidFill>
                  <a:latin typeface="Helvetica Neue"/>
                </a:rPr>
                <a:t>IBM: Company </a:t>
              </a:r>
              <a:br>
                <a:rPr lang="en-US" sz="2000" dirty="0"/>
              </a:br>
              <a:r>
                <a:rPr lang="en-US" sz="2000" dirty="0">
                  <a:solidFill>
                    <a:srgbClr val="777777"/>
                  </a:solidFill>
                  <a:latin typeface="Helvetica Neue"/>
                </a:rPr>
                <a:t>Armonk: Location </a:t>
              </a:r>
              <a:br>
                <a:rPr lang="en-US" sz="2000" dirty="0"/>
              </a:br>
              <a:r>
                <a:rPr lang="en-US" sz="2000" dirty="0">
                  <a:solidFill>
                    <a:srgbClr val="777777"/>
                  </a:solidFill>
                  <a:latin typeface="Helvetica Neue"/>
                </a:rPr>
                <a:t>New York: Location </a:t>
              </a:r>
              <a:br>
                <a:rPr lang="en-US" sz="2000" dirty="0"/>
              </a:br>
              <a:r>
                <a:rPr lang="en-US" sz="2000" dirty="0">
                  <a:solidFill>
                    <a:srgbClr val="777777"/>
                  </a:solidFill>
                  <a:latin typeface="Helvetica Neue"/>
                </a:rPr>
                <a:t>United States: Location</a:t>
              </a:r>
              <a:endParaRPr lang="en-US" sz="2000" dirty="0"/>
            </a:p>
          </p:txBody>
        </p:sp>
      </p:grpSp>
      <p:sp>
        <p:nvSpPr>
          <p:cNvPr id="64" name="Rectangle 63">
            <a:extLst>
              <a:ext uri="{FF2B5EF4-FFF2-40B4-BE49-F238E27FC236}">
                <a16:creationId xmlns:a16="http://schemas.microsoft.com/office/drawing/2014/main" id="{B91ECF1E-FE77-4849-A43E-8E9AE7F2C1C0}"/>
              </a:ext>
            </a:extLst>
          </p:cNvPr>
          <p:cNvSpPr/>
          <p:nvPr/>
        </p:nvSpPr>
        <p:spPr>
          <a:xfrm>
            <a:off x="181592" y="229552"/>
            <a:ext cx="11604995" cy="564322"/>
          </a:xfrm>
          <a:prstGeom prst="rect">
            <a:avLst/>
          </a:prstGeom>
        </p:spPr>
        <p:txBody>
          <a:bodyPr wrap="square">
            <a:spAutoFit/>
          </a:bodyPr>
          <a:lstStyle/>
          <a:p>
            <a:pPr defTabSz="609585"/>
            <a:r>
              <a:rPr lang="en-US" sz="3067" b="1" dirty="0">
                <a:solidFill>
                  <a:srgbClr val="41D6C3">
                    <a:lumMod val="75000"/>
                  </a:srgbClr>
                </a:solidFill>
                <a:latin typeface="Helvetica Neue" charset="0"/>
                <a:ea typeface="Helvetica Neue" charset="0"/>
                <a:cs typeface="Helvetica Neue" charset="0"/>
              </a:rPr>
              <a:t>Watson Natural Language Understanding</a:t>
            </a:r>
            <a:endParaRPr lang="en-US" sz="3067" dirty="0">
              <a:solidFill>
                <a:srgbClr val="41D6C3">
                  <a:lumMod val="75000"/>
                </a:srgbClr>
              </a:solidFill>
              <a:latin typeface="Arial"/>
            </a:endParaRPr>
          </a:p>
        </p:txBody>
      </p:sp>
    </p:spTree>
    <p:extLst>
      <p:ext uri="{BB962C8B-B14F-4D97-AF65-F5344CB8AC3E}">
        <p14:creationId xmlns:p14="http://schemas.microsoft.com/office/powerpoint/2010/main" val="144321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500" fill="hold"/>
                                        <p:tgtEl>
                                          <p:spTgt spid="4"/>
                                        </p:tgtEl>
                                        <p:attrNameLst>
                                          <p:attrName>fillcolor</p:attrName>
                                        </p:attrNameLst>
                                      </p:cBhvr>
                                      <p:to>
                                        <a:schemeClr val="accent2"/>
                                      </p:to>
                                    </p:animClr>
                                    <p:set>
                                      <p:cBhvr>
                                        <p:cTn id="9" dur="500" fill="hold"/>
                                        <p:tgtEl>
                                          <p:spTgt spid="4"/>
                                        </p:tgtEl>
                                        <p:attrNameLst>
                                          <p:attrName>fill.type</p:attrName>
                                        </p:attrNameLst>
                                      </p:cBhvr>
                                      <p:to>
                                        <p:strVal val="solid"/>
                                      </p:to>
                                    </p:set>
                                    <p:set>
                                      <p:cBhvr>
                                        <p:cTn id="10" dur="500" fill="hold"/>
                                        <p:tgtEl>
                                          <p:spTgt spid="4"/>
                                        </p:tgtEl>
                                        <p:attrNameLst>
                                          <p:attrName>fill.on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1000" fill="hold"/>
                                        <p:tgtEl>
                                          <p:spTgt spid="35"/>
                                        </p:tgtEl>
                                      </p:cBhvr>
                                      <p:by x="50000" y="50000"/>
                                    </p:animScale>
                                  </p:childTnLst>
                                </p:cTn>
                              </p:par>
                              <p:par>
                                <p:cTn id="19" presetID="42" presetClass="path" presetSubtype="0" accel="50000" decel="50000" fill="hold" nodeType="withEffect">
                                  <p:stCondLst>
                                    <p:cond delay="0"/>
                                  </p:stCondLst>
                                  <p:childTnLst>
                                    <p:animMotion origin="layout" path="M -6.25E-7 -4.81481E-6 L -0.07956 -0.13032 " pathEditMode="relative" rAng="0" ptsTypes="AA">
                                      <p:cBhvr>
                                        <p:cTn id="20" dur="1000" fill="hold"/>
                                        <p:tgtEl>
                                          <p:spTgt spid="35"/>
                                        </p:tgtEl>
                                        <p:attrNameLst>
                                          <p:attrName>ppt_x</p:attrName>
                                          <p:attrName>ppt_y</p:attrName>
                                        </p:attrNameLst>
                                      </p:cBhvr>
                                      <p:rCtr x="-3984" y="-6528"/>
                                    </p:animMotion>
                                  </p:childTnLst>
                                </p:cTn>
                              </p:par>
                              <p:par>
                                <p:cTn id="21" presetID="1" presetClass="emph" presetSubtype="2" fill="hold" nodeType="withEffect">
                                  <p:stCondLst>
                                    <p:cond delay="0"/>
                                  </p:stCondLst>
                                  <p:childTnLst>
                                    <p:animClr clrSpc="rgb" dir="cw">
                                      <p:cBhvr>
                                        <p:cTn id="22" dur="1000" fill="hold"/>
                                        <p:tgtEl>
                                          <p:spTgt spid="4"/>
                                        </p:tgtEl>
                                        <p:attrNameLst>
                                          <p:attrName>fillcolor</p:attrName>
                                        </p:attrNameLst>
                                      </p:cBhvr>
                                      <p:to>
                                        <a:srgbClr val="000066"/>
                                      </p:to>
                                    </p:animClr>
                                    <p:set>
                                      <p:cBhvr>
                                        <p:cTn id="23" dur="1000" fill="hold"/>
                                        <p:tgtEl>
                                          <p:spTgt spid="4"/>
                                        </p:tgtEl>
                                        <p:attrNameLst>
                                          <p:attrName>fill.type</p:attrName>
                                        </p:attrNameLst>
                                      </p:cBhvr>
                                      <p:to>
                                        <p:strVal val="solid"/>
                                      </p:to>
                                    </p:set>
                                    <p:set>
                                      <p:cBhvr>
                                        <p:cTn id="24" dur="1000" fill="hold"/>
                                        <p:tgtEl>
                                          <p:spTgt spid="4"/>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mph" presetSubtype="2" fill="hold" nodeType="withEffect">
                                  <p:stCondLst>
                                    <p:cond delay="0"/>
                                  </p:stCondLst>
                                  <p:childTnLst>
                                    <p:animClr clrSpc="rgb" dir="cw">
                                      <p:cBhvr>
                                        <p:cTn id="30" dur="500" fill="hold"/>
                                        <p:tgtEl>
                                          <p:spTgt spid="21"/>
                                        </p:tgtEl>
                                        <p:attrNameLst>
                                          <p:attrName>fillcolor</p:attrName>
                                        </p:attrNameLst>
                                      </p:cBhvr>
                                      <p:to>
                                        <a:schemeClr val="accent2"/>
                                      </p:to>
                                    </p:animClr>
                                    <p:set>
                                      <p:cBhvr>
                                        <p:cTn id="31" dur="500" fill="hold"/>
                                        <p:tgtEl>
                                          <p:spTgt spid="21"/>
                                        </p:tgtEl>
                                        <p:attrNameLst>
                                          <p:attrName>fill.type</p:attrName>
                                        </p:attrNameLst>
                                      </p:cBhvr>
                                      <p:to>
                                        <p:strVal val="solid"/>
                                      </p:to>
                                    </p:set>
                                    <p:set>
                                      <p:cBhvr>
                                        <p:cTn id="32" dur="500" fill="hold"/>
                                        <p:tgtEl>
                                          <p:spTgt spid="21"/>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6" presetClass="emph" presetSubtype="0" fill="hold" nodeType="clickEffect">
                                  <p:stCondLst>
                                    <p:cond delay="0"/>
                                  </p:stCondLst>
                                  <p:childTnLst>
                                    <p:animScale>
                                      <p:cBhvr>
                                        <p:cTn id="40" dur="1000" fill="hold"/>
                                        <p:tgtEl>
                                          <p:spTgt spid="38"/>
                                        </p:tgtEl>
                                      </p:cBhvr>
                                      <p:by x="50000" y="50000"/>
                                    </p:animScale>
                                  </p:childTnLst>
                                </p:cTn>
                              </p:par>
                              <p:par>
                                <p:cTn id="41" presetID="42" presetClass="path" presetSubtype="0" accel="50000" decel="50000" fill="hold" nodeType="withEffect">
                                  <p:stCondLst>
                                    <p:cond delay="0"/>
                                  </p:stCondLst>
                                  <p:childTnLst>
                                    <p:animMotion origin="layout" path="M -3.125E-6 7.40741E-7 L -0.25547 -0.12986 " pathEditMode="relative" rAng="0" ptsTypes="AA">
                                      <p:cBhvr>
                                        <p:cTn id="42" dur="1000" fill="hold"/>
                                        <p:tgtEl>
                                          <p:spTgt spid="38"/>
                                        </p:tgtEl>
                                        <p:attrNameLst>
                                          <p:attrName>ppt_x</p:attrName>
                                          <p:attrName>ppt_y</p:attrName>
                                        </p:attrNameLst>
                                      </p:cBhvr>
                                      <p:rCtr x="-12773" y="-6505"/>
                                    </p:animMotion>
                                  </p:childTnLst>
                                </p:cTn>
                              </p:par>
                              <p:par>
                                <p:cTn id="43" presetID="1" presetClass="emph" presetSubtype="2" fill="hold" nodeType="withEffect">
                                  <p:stCondLst>
                                    <p:cond delay="0"/>
                                  </p:stCondLst>
                                  <p:childTnLst>
                                    <p:animClr clrSpc="rgb" dir="cw">
                                      <p:cBhvr>
                                        <p:cTn id="44" dur="1000" fill="hold"/>
                                        <p:tgtEl>
                                          <p:spTgt spid="21"/>
                                        </p:tgtEl>
                                        <p:attrNameLst>
                                          <p:attrName>fillcolor</p:attrName>
                                        </p:attrNameLst>
                                      </p:cBhvr>
                                      <p:to>
                                        <a:srgbClr val="000066"/>
                                      </p:to>
                                    </p:animClr>
                                    <p:set>
                                      <p:cBhvr>
                                        <p:cTn id="45" dur="1000" fill="hold"/>
                                        <p:tgtEl>
                                          <p:spTgt spid="21"/>
                                        </p:tgtEl>
                                        <p:attrNameLst>
                                          <p:attrName>fill.type</p:attrName>
                                        </p:attrNameLst>
                                      </p:cBhvr>
                                      <p:to>
                                        <p:strVal val="solid"/>
                                      </p:to>
                                    </p:set>
                                    <p:set>
                                      <p:cBhvr>
                                        <p:cTn id="46" dur="1000" fill="hold"/>
                                        <p:tgtEl>
                                          <p:spTgt spid="21"/>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mph" presetSubtype="2" fill="hold" nodeType="withEffect">
                                  <p:stCondLst>
                                    <p:cond delay="0"/>
                                  </p:stCondLst>
                                  <p:childTnLst>
                                    <p:animClr clrSpc="rgb" dir="cw">
                                      <p:cBhvr>
                                        <p:cTn id="52" dur="500" fill="hold"/>
                                        <p:tgtEl>
                                          <p:spTgt spid="22"/>
                                        </p:tgtEl>
                                        <p:attrNameLst>
                                          <p:attrName>fillcolor</p:attrName>
                                        </p:attrNameLst>
                                      </p:cBhvr>
                                      <p:to>
                                        <a:schemeClr val="accent2"/>
                                      </p:to>
                                    </p:animClr>
                                    <p:set>
                                      <p:cBhvr>
                                        <p:cTn id="53" dur="500" fill="hold"/>
                                        <p:tgtEl>
                                          <p:spTgt spid="22"/>
                                        </p:tgtEl>
                                        <p:attrNameLst>
                                          <p:attrName>fill.type</p:attrName>
                                        </p:attrNameLst>
                                      </p:cBhvr>
                                      <p:to>
                                        <p:strVal val="solid"/>
                                      </p:to>
                                    </p:set>
                                    <p:set>
                                      <p:cBhvr>
                                        <p:cTn id="54" dur="500" fill="hold"/>
                                        <p:tgtEl>
                                          <p:spTgt spid="22"/>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6" presetClass="emph" presetSubtype="0" fill="hold" nodeType="clickEffect">
                                  <p:stCondLst>
                                    <p:cond delay="0"/>
                                  </p:stCondLst>
                                  <p:childTnLst>
                                    <p:animScale>
                                      <p:cBhvr>
                                        <p:cTn id="62" dur="1000" fill="hold"/>
                                        <p:tgtEl>
                                          <p:spTgt spid="41"/>
                                        </p:tgtEl>
                                      </p:cBhvr>
                                      <p:by x="50000" y="50000"/>
                                    </p:animScale>
                                  </p:childTnLst>
                                </p:cTn>
                              </p:par>
                              <p:par>
                                <p:cTn id="63" presetID="42" presetClass="path" presetSubtype="0" accel="50000" decel="50000" fill="hold" nodeType="withEffect">
                                  <p:stCondLst>
                                    <p:cond delay="0"/>
                                  </p:stCondLst>
                                  <p:childTnLst>
                                    <p:animMotion origin="layout" path="M -4.16667E-6 -4.44444E-6 L -0.17408 0.10926 " pathEditMode="relative" rAng="0" ptsTypes="AA">
                                      <p:cBhvr>
                                        <p:cTn id="64" dur="1000" fill="hold"/>
                                        <p:tgtEl>
                                          <p:spTgt spid="41"/>
                                        </p:tgtEl>
                                        <p:attrNameLst>
                                          <p:attrName>ppt_x</p:attrName>
                                          <p:attrName>ppt_y</p:attrName>
                                        </p:attrNameLst>
                                      </p:cBhvr>
                                      <p:rCtr x="-8711" y="5463"/>
                                    </p:animMotion>
                                  </p:childTnLst>
                                </p:cTn>
                              </p:par>
                              <p:par>
                                <p:cTn id="65" presetID="1" presetClass="emph" presetSubtype="2" fill="hold" nodeType="withEffect">
                                  <p:stCondLst>
                                    <p:cond delay="0"/>
                                  </p:stCondLst>
                                  <p:childTnLst>
                                    <p:animClr clrSpc="rgb" dir="cw">
                                      <p:cBhvr>
                                        <p:cTn id="66" dur="1000" fill="hold"/>
                                        <p:tgtEl>
                                          <p:spTgt spid="22"/>
                                        </p:tgtEl>
                                        <p:attrNameLst>
                                          <p:attrName>fillcolor</p:attrName>
                                        </p:attrNameLst>
                                      </p:cBhvr>
                                      <p:to>
                                        <a:srgbClr val="000066"/>
                                      </p:to>
                                    </p:animClr>
                                    <p:set>
                                      <p:cBhvr>
                                        <p:cTn id="67" dur="1000" fill="hold"/>
                                        <p:tgtEl>
                                          <p:spTgt spid="22"/>
                                        </p:tgtEl>
                                        <p:attrNameLst>
                                          <p:attrName>fill.type</p:attrName>
                                        </p:attrNameLst>
                                      </p:cBhvr>
                                      <p:to>
                                        <p:strVal val="solid"/>
                                      </p:to>
                                    </p:set>
                                    <p:set>
                                      <p:cBhvr>
                                        <p:cTn id="68" dur="1000" fill="hold"/>
                                        <p:tgtEl>
                                          <p:spTgt spid="22"/>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mph" presetSubtype="2" fill="hold" nodeType="withEffect">
                                  <p:stCondLst>
                                    <p:cond delay="0"/>
                                  </p:stCondLst>
                                  <p:childTnLst>
                                    <p:animClr clrSpc="rgb" dir="cw">
                                      <p:cBhvr>
                                        <p:cTn id="74" dur="500" fill="hold"/>
                                        <p:tgtEl>
                                          <p:spTgt spid="23"/>
                                        </p:tgtEl>
                                        <p:attrNameLst>
                                          <p:attrName>fillcolor</p:attrName>
                                        </p:attrNameLst>
                                      </p:cBhvr>
                                      <p:to>
                                        <a:schemeClr val="accent2"/>
                                      </p:to>
                                    </p:animClr>
                                    <p:set>
                                      <p:cBhvr>
                                        <p:cTn id="75" dur="500" fill="hold"/>
                                        <p:tgtEl>
                                          <p:spTgt spid="23"/>
                                        </p:tgtEl>
                                        <p:attrNameLst>
                                          <p:attrName>fill.type</p:attrName>
                                        </p:attrNameLst>
                                      </p:cBhvr>
                                      <p:to>
                                        <p:strVal val="solid"/>
                                      </p:to>
                                    </p:set>
                                    <p:set>
                                      <p:cBhvr>
                                        <p:cTn id="76" dur="500" fill="hold"/>
                                        <p:tgtEl>
                                          <p:spTgt spid="23"/>
                                        </p:tgtEl>
                                        <p:attrNameLst>
                                          <p:attrName>fill.on</p:attrName>
                                        </p:attrNameLst>
                                      </p:cBhvr>
                                      <p:to>
                                        <p:strVal val="tru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6" presetClass="emph" presetSubtype="0" fill="hold" nodeType="clickEffect">
                                  <p:stCondLst>
                                    <p:cond delay="0"/>
                                  </p:stCondLst>
                                  <p:childTnLst>
                                    <p:animScale>
                                      <p:cBhvr>
                                        <p:cTn id="84" dur="1000" fill="hold"/>
                                        <p:tgtEl>
                                          <p:spTgt spid="45"/>
                                        </p:tgtEl>
                                      </p:cBhvr>
                                      <p:by x="50000" y="50000"/>
                                    </p:animScale>
                                  </p:childTnLst>
                                </p:cTn>
                              </p:par>
                              <p:par>
                                <p:cTn id="85" presetID="42" presetClass="path" presetSubtype="0" accel="50000" decel="50000" fill="hold" nodeType="withEffect">
                                  <p:stCondLst>
                                    <p:cond delay="0"/>
                                  </p:stCondLst>
                                  <p:childTnLst>
                                    <p:animMotion origin="layout" path="M -2.29167E-6 1.11022E-16 L -0.09127 0.07083 " pathEditMode="relative" rAng="0" ptsTypes="AA">
                                      <p:cBhvr>
                                        <p:cTn id="86" dur="1000" fill="hold"/>
                                        <p:tgtEl>
                                          <p:spTgt spid="45"/>
                                        </p:tgtEl>
                                        <p:attrNameLst>
                                          <p:attrName>ppt_x</p:attrName>
                                          <p:attrName>ppt_y</p:attrName>
                                        </p:attrNameLst>
                                      </p:cBhvr>
                                      <p:rCtr x="-4570" y="3542"/>
                                    </p:animMotion>
                                  </p:childTnLst>
                                </p:cTn>
                              </p:par>
                              <p:par>
                                <p:cTn id="87" presetID="1" presetClass="emph" presetSubtype="2" fill="hold" nodeType="withEffect">
                                  <p:stCondLst>
                                    <p:cond delay="0"/>
                                  </p:stCondLst>
                                  <p:childTnLst>
                                    <p:animClr clrSpc="rgb" dir="cw">
                                      <p:cBhvr>
                                        <p:cTn id="88" dur="1000" fill="hold"/>
                                        <p:tgtEl>
                                          <p:spTgt spid="23"/>
                                        </p:tgtEl>
                                        <p:attrNameLst>
                                          <p:attrName>fillcolor</p:attrName>
                                        </p:attrNameLst>
                                      </p:cBhvr>
                                      <p:to>
                                        <a:srgbClr val="000066"/>
                                      </p:to>
                                    </p:animClr>
                                    <p:set>
                                      <p:cBhvr>
                                        <p:cTn id="89" dur="1000" fill="hold"/>
                                        <p:tgtEl>
                                          <p:spTgt spid="23"/>
                                        </p:tgtEl>
                                        <p:attrNameLst>
                                          <p:attrName>fill.type</p:attrName>
                                        </p:attrNameLst>
                                      </p:cBhvr>
                                      <p:to>
                                        <p:strVal val="solid"/>
                                      </p:to>
                                    </p:set>
                                    <p:set>
                                      <p:cBhvr>
                                        <p:cTn id="90" dur="1000" fill="hold"/>
                                        <p:tgtEl>
                                          <p:spTgt spid="23"/>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par>
                                <p:cTn id="95" presetID="1" presetClass="emph" presetSubtype="2" fill="hold" nodeType="withEffect">
                                  <p:stCondLst>
                                    <p:cond delay="0"/>
                                  </p:stCondLst>
                                  <p:childTnLst>
                                    <p:animClr clrSpc="rgb" dir="cw">
                                      <p:cBhvr>
                                        <p:cTn id="96" dur="500" fill="hold"/>
                                        <p:tgtEl>
                                          <p:spTgt spid="26"/>
                                        </p:tgtEl>
                                        <p:attrNameLst>
                                          <p:attrName>fillcolor</p:attrName>
                                        </p:attrNameLst>
                                      </p:cBhvr>
                                      <p:to>
                                        <a:schemeClr val="accent2"/>
                                      </p:to>
                                    </p:animClr>
                                    <p:set>
                                      <p:cBhvr>
                                        <p:cTn id="97" dur="500" fill="hold"/>
                                        <p:tgtEl>
                                          <p:spTgt spid="26"/>
                                        </p:tgtEl>
                                        <p:attrNameLst>
                                          <p:attrName>fill.type</p:attrName>
                                        </p:attrNameLst>
                                      </p:cBhvr>
                                      <p:to>
                                        <p:strVal val="solid"/>
                                      </p:to>
                                    </p:set>
                                    <p:set>
                                      <p:cBhvr>
                                        <p:cTn id="98" dur="500" fill="hold"/>
                                        <p:tgtEl>
                                          <p:spTgt spid="26"/>
                                        </p:tgtEl>
                                        <p:attrNameLst>
                                          <p:attrName>fill.on</p:attrName>
                                        </p:attrNameLst>
                                      </p:cBhvr>
                                      <p:to>
                                        <p:strVal val="tru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6" presetClass="emph" presetSubtype="0" fill="hold" nodeType="clickEffect">
                                  <p:stCondLst>
                                    <p:cond delay="0"/>
                                  </p:stCondLst>
                                  <p:childTnLst>
                                    <p:animScale>
                                      <p:cBhvr>
                                        <p:cTn id="106" dur="1000" fill="hold"/>
                                        <p:tgtEl>
                                          <p:spTgt spid="58"/>
                                        </p:tgtEl>
                                      </p:cBhvr>
                                      <p:by x="50000" y="50000"/>
                                    </p:animScale>
                                  </p:childTnLst>
                                </p:cTn>
                              </p:par>
                              <p:par>
                                <p:cTn id="107" presetID="42" presetClass="path" presetSubtype="0" accel="50000" decel="50000" fill="hold" nodeType="withEffect">
                                  <p:stCondLst>
                                    <p:cond delay="0"/>
                                  </p:stCondLst>
                                  <p:childTnLst>
                                    <p:animMotion origin="layout" path="M 3.95833E-6 -2.96296E-6 L -0.17435 -0.09259 " pathEditMode="relative" rAng="0" ptsTypes="AA">
                                      <p:cBhvr>
                                        <p:cTn id="108" dur="1000" fill="hold"/>
                                        <p:tgtEl>
                                          <p:spTgt spid="58"/>
                                        </p:tgtEl>
                                        <p:attrNameLst>
                                          <p:attrName>ppt_x</p:attrName>
                                          <p:attrName>ppt_y</p:attrName>
                                        </p:attrNameLst>
                                      </p:cBhvr>
                                      <p:rCtr x="-8724" y="-4630"/>
                                    </p:animMotion>
                                  </p:childTnLst>
                                </p:cTn>
                              </p:par>
                              <p:par>
                                <p:cTn id="109" presetID="1" presetClass="emph" presetSubtype="2" fill="hold" nodeType="withEffect">
                                  <p:stCondLst>
                                    <p:cond delay="0"/>
                                  </p:stCondLst>
                                  <p:childTnLst>
                                    <p:animClr clrSpc="rgb" dir="cw">
                                      <p:cBhvr>
                                        <p:cTn id="110" dur="1000" fill="hold"/>
                                        <p:tgtEl>
                                          <p:spTgt spid="26"/>
                                        </p:tgtEl>
                                        <p:attrNameLst>
                                          <p:attrName>fillcolor</p:attrName>
                                        </p:attrNameLst>
                                      </p:cBhvr>
                                      <p:to>
                                        <a:srgbClr val="000066"/>
                                      </p:to>
                                    </p:animClr>
                                    <p:set>
                                      <p:cBhvr>
                                        <p:cTn id="111" dur="1000" fill="hold"/>
                                        <p:tgtEl>
                                          <p:spTgt spid="26"/>
                                        </p:tgtEl>
                                        <p:attrNameLst>
                                          <p:attrName>fill.type</p:attrName>
                                        </p:attrNameLst>
                                      </p:cBhvr>
                                      <p:to>
                                        <p:strVal val="solid"/>
                                      </p:to>
                                    </p:set>
                                    <p:set>
                                      <p:cBhvr>
                                        <p:cTn id="112" dur="1000" fill="hold"/>
                                        <p:tgtEl>
                                          <p:spTgt spid="26"/>
                                        </p:tgtEl>
                                        <p:attrNameLst>
                                          <p:attrName>fill.on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8"/>
                                        </p:tgtEl>
                                        <p:attrNameLst>
                                          <p:attrName>style.visibility</p:attrName>
                                        </p:attrNameLst>
                                      </p:cBhvr>
                                      <p:to>
                                        <p:strVal val="visible"/>
                                      </p:to>
                                    </p:set>
                                  </p:childTnLst>
                                </p:cTn>
                              </p:par>
                              <p:par>
                                <p:cTn id="117" presetID="1" presetClass="emph" presetSubtype="2" fill="hold" nodeType="withEffect">
                                  <p:stCondLst>
                                    <p:cond delay="0"/>
                                  </p:stCondLst>
                                  <p:childTnLst>
                                    <p:animClr clrSpc="rgb" dir="cw">
                                      <p:cBhvr>
                                        <p:cTn id="118" dur="500" fill="hold"/>
                                        <p:tgtEl>
                                          <p:spTgt spid="28"/>
                                        </p:tgtEl>
                                        <p:attrNameLst>
                                          <p:attrName>fillcolor</p:attrName>
                                        </p:attrNameLst>
                                      </p:cBhvr>
                                      <p:to>
                                        <a:schemeClr val="accent2"/>
                                      </p:to>
                                    </p:animClr>
                                    <p:set>
                                      <p:cBhvr>
                                        <p:cTn id="119" dur="500" fill="hold"/>
                                        <p:tgtEl>
                                          <p:spTgt spid="28"/>
                                        </p:tgtEl>
                                        <p:attrNameLst>
                                          <p:attrName>fill.type</p:attrName>
                                        </p:attrNameLst>
                                      </p:cBhvr>
                                      <p:to>
                                        <p:strVal val="solid"/>
                                      </p:to>
                                    </p:set>
                                    <p:set>
                                      <p:cBhvr>
                                        <p:cTn id="120" dur="500" fill="hold"/>
                                        <p:tgtEl>
                                          <p:spTgt spid="28"/>
                                        </p:tgtEl>
                                        <p:attrNameLst>
                                          <p:attrName>fill.on</p:attrName>
                                        </p:attrNameLst>
                                      </p:cBhvr>
                                      <p:to>
                                        <p:strVal val="tru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6" presetClass="emph" presetSubtype="0" fill="hold" nodeType="clickEffect">
                                  <p:stCondLst>
                                    <p:cond delay="0"/>
                                  </p:stCondLst>
                                  <p:childTnLst>
                                    <p:animScale>
                                      <p:cBhvr>
                                        <p:cTn id="128" dur="1000" fill="hold"/>
                                        <p:tgtEl>
                                          <p:spTgt spid="61"/>
                                        </p:tgtEl>
                                      </p:cBhvr>
                                      <p:by x="50000" y="50000"/>
                                    </p:animScale>
                                  </p:childTnLst>
                                </p:cTn>
                              </p:par>
                              <p:par>
                                <p:cTn id="129" presetID="42" presetClass="path" presetSubtype="0" accel="50000" decel="50000" fill="hold" nodeType="withEffect">
                                  <p:stCondLst>
                                    <p:cond delay="0"/>
                                  </p:stCondLst>
                                  <p:childTnLst>
                                    <p:animMotion origin="layout" path="M 8.33333E-7 -2.22222E-6 L 0.02904 0.15023 " pathEditMode="relative" rAng="0" ptsTypes="AA">
                                      <p:cBhvr>
                                        <p:cTn id="130" dur="1000" fill="hold"/>
                                        <p:tgtEl>
                                          <p:spTgt spid="61"/>
                                        </p:tgtEl>
                                        <p:attrNameLst>
                                          <p:attrName>ppt_x</p:attrName>
                                          <p:attrName>ppt_y</p:attrName>
                                        </p:attrNameLst>
                                      </p:cBhvr>
                                      <p:rCtr x="1445" y="7500"/>
                                    </p:animMotion>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fld id="{E4DBDE34-E9B5-E04F-B662-69720E4BCB53}" type="slidenum">
              <a:rPr kumimoji="0" lang="en-US" sz="667" b="0" i="0" u="none" strike="noStrike" kern="1200" cap="none" spc="0" normalizeH="0" baseline="0" noProof="0">
                <a:ln>
                  <a:noFill/>
                </a:ln>
                <a:solidFill>
                  <a:srgbClr val="FFFFFF"/>
                </a:solidFill>
                <a:effectLst/>
                <a:uLnTx/>
                <a:uFillTx/>
                <a:latin typeface="Helvetica Neue Regular" charset="0"/>
                <a:ea typeface="+mn-ea"/>
                <a:cs typeface="Helvetica Neue Regular" charset="0"/>
              </a:rPr>
              <a:pPr marL="0" marR="0" lvl="0" indent="0" algn="l" defTabSz="609585" rtl="0" eaLnBrk="1" fontAlgn="auto" latinLnBrk="0" hangingPunct="1">
                <a:lnSpc>
                  <a:spcPct val="100000"/>
                </a:lnSpc>
                <a:spcBef>
                  <a:spcPts val="0"/>
                </a:spcBef>
                <a:spcAft>
                  <a:spcPts val="0"/>
                </a:spcAft>
                <a:buClrTx/>
                <a:buSzTx/>
                <a:buFontTx/>
                <a:buNone/>
                <a:tabLst/>
                <a:defRPr/>
              </a:pPr>
              <a:t>24</a:t>
            </a:fld>
            <a:endParaRPr kumimoji="0" lang="en-US" sz="667" b="0" i="0" u="none" strike="noStrike" kern="1200" cap="none" spc="0" normalizeH="0" baseline="0" noProof="0" dirty="0">
              <a:ln>
                <a:noFill/>
              </a:ln>
              <a:solidFill>
                <a:srgbClr val="FFFFFF"/>
              </a:solidFill>
              <a:effectLst/>
              <a:uLnTx/>
              <a:uFillTx/>
              <a:latin typeface="Helvetica Neue Regular" charset="0"/>
              <a:ea typeface="+mn-ea"/>
              <a:cs typeface="Helvetica Neue Regular" charset="0"/>
            </a:endParaRPr>
          </a:p>
        </p:txBody>
      </p:sp>
      <p:sp>
        <p:nvSpPr>
          <p:cNvPr id="6" name="TextBox 5"/>
          <p:cNvSpPr txBox="1"/>
          <p:nvPr/>
        </p:nvSpPr>
        <p:spPr>
          <a:xfrm>
            <a:off x="305482" y="4154032"/>
            <a:ext cx="3131397" cy="2133600"/>
          </a:xfrm>
          <a:prstGeom prst="rect">
            <a:avLst/>
          </a:prstGeom>
          <a:noFill/>
        </p:spPr>
        <p:txBody>
          <a:bodyPr wrap="square" lIns="0" tIns="0" rIns="0" bIns="0" rtlCol="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s-ES_tradnl" sz="1867" b="0" i="0" u="none" strike="noStrike" kern="1200" cap="none" spc="0" normalizeH="0" baseline="0">
                <a:ln>
                  <a:noFill/>
                </a:ln>
                <a:solidFill>
                  <a:srgbClr val="7DEFE0"/>
                </a:solidFill>
                <a:effectLst/>
                <a:uLnTx/>
                <a:uFillTx/>
                <a:latin typeface="Arial" charset="0"/>
                <a:ea typeface="+mn-ea"/>
                <a:cs typeface="Arial" charset="0"/>
              </a:rPr>
              <a:t>Enseñar por ejemplo</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s-ES_tradnl" sz="1867" b="0" i="0" u="none" strike="noStrike" kern="1200" cap="none" spc="0" normalizeH="0" baseline="0">
                <a:ln>
                  <a:noFill/>
                </a:ln>
                <a:solidFill>
                  <a:srgbClr val="C0E6FF"/>
                </a:solidFill>
                <a:effectLst/>
                <a:uLnTx/>
                <a:uFillTx/>
                <a:latin typeface="Arial"/>
                <a:ea typeface="+mn-ea"/>
                <a:cs typeface="+mn-cs"/>
              </a:rPr>
              <a:t>Sin codigo o conocimientos tecnicos</a:t>
            </a:r>
            <a:endParaRPr kumimoji="0" lang="es-ES_tradnl" sz="1867" b="0" i="0" u="none" strike="noStrike" kern="1200" cap="none" spc="0" normalizeH="0" baseline="0">
              <a:ln>
                <a:noFill/>
              </a:ln>
              <a:solidFill>
                <a:srgbClr val="FFFFFF"/>
              </a:solidFill>
              <a:effectLst/>
              <a:uLnTx/>
              <a:uFillTx/>
              <a:latin typeface="Arial" charset="0"/>
              <a:ea typeface="+mn-ea"/>
              <a:cs typeface="Arial" charset="0"/>
            </a:endParaRPr>
          </a:p>
        </p:txBody>
      </p:sp>
      <p:sp>
        <p:nvSpPr>
          <p:cNvPr id="7" name="TextBox 6"/>
          <p:cNvSpPr txBox="1"/>
          <p:nvPr/>
        </p:nvSpPr>
        <p:spPr>
          <a:xfrm>
            <a:off x="4175883" y="4157472"/>
            <a:ext cx="3031741" cy="2133600"/>
          </a:xfrm>
          <a:prstGeom prst="rect">
            <a:avLst/>
          </a:prstGeom>
          <a:noFill/>
        </p:spPr>
        <p:txBody>
          <a:bodyPr wrap="square" lIns="0" tIns="0" rIns="0" bIns="0" rtlCol="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s-ES_tradnl" sz="1867" b="0" i="0" u="none" strike="noStrike" kern="1200" cap="none" spc="0" normalizeH="0" baseline="0">
                <a:ln>
                  <a:noFill/>
                </a:ln>
                <a:solidFill>
                  <a:srgbClr val="C0E6FF">
                    <a:lumMod val="90000"/>
                  </a:srgbClr>
                </a:solidFill>
                <a:effectLst/>
                <a:uLnTx/>
                <a:uFillTx/>
                <a:latin typeface="Arial" charset="0"/>
                <a:ea typeface="+mn-ea"/>
                <a:cs typeface="Arial" charset="0"/>
              </a:rPr>
              <a:t>Colaborar con expertos</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s-ES_tradnl" sz="1867" b="0" i="0" u="none" strike="noStrike" kern="1200" cap="none" spc="0" normalizeH="0" baseline="0">
                <a:ln>
                  <a:noFill/>
                </a:ln>
                <a:solidFill>
                  <a:srgbClr val="C0E6FF"/>
                </a:solidFill>
                <a:effectLst/>
                <a:uLnTx/>
                <a:uFillTx/>
                <a:latin typeface="Arial"/>
                <a:ea typeface="+mn-ea"/>
                <a:cs typeface="+mn-cs"/>
              </a:rPr>
              <a:t>Bring your experts together.</a:t>
            </a:r>
            <a:endParaRPr kumimoji="0" lang="es-ES_tradnl" sz="1867" b="0" i="0" u="none" strike="noStrike" kern="1200" cap="none" spc="0" normalizeH="0" baseline="0">
              <a:ln>
                <a:noFill/>
              </a:ln>
              <a:solidFill>
                <a:srgbClr val="FFFFFF"/>
              </a:solidFill>
              <a:effectLst/>
              <a:uLnTx/>
              <a:uFillTx/>
              <a:latin typeface="Arial" charset="0"/>
              <a:ea typeface="+mn-ea"/>
              <a:cs typeface="Arial" charset="0"/>
            </a:endParaRPr>
          </a:p>
        </p:txBody>
      </p:sp>
      <p:sp>
        <p:nvSpPr>
          <p:cNvPr id="8" name="TextBox 7"/>
          <p:cNvSpPr txBox="1"/>
          <p:nvPr/>
        </p:nvSpPr>
        <p:spPr>
          <a:xfrm>
            <a:off x="8039706" y="4157472"/>
            <a:ext cx="3131397" cy="2133600"/>
          </a:xfrm>
          <a:prstGeom prst="rect">
            <a:avLst/>
          </a:prstGeom>
          <a:noFill/>
        </p:spPr>
        <p:txBody>
          <a:bodyPr wrap="square" lIns="0" tIns="0" rIns="0" bIns="0" rtlCol="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s-ES_tradnl" sz="1867" b="0" i="0" u="none" strike="noStrike" kern="1200" cap="none" spc="0" normalizeH="0" baseline="0">
                <a:ln>
                  <a:noFill/>
                </a:ln>
                <a:solidFill>
                  <a:srgbClr val="C0E6FF">
                    <a:lumMod val="50000"/>
                  </a:srgbClr>
                </a:solidFill>
                <a:effectLst/>
                <a:uLnTx/>
                <a:uFillTx/>
                <a:latin typeface="Arial" charset="0"/>
                <a:ea typeface="+mn-ea"/>
                <a:cs typeface="Arial" charset="0"/>
              </a:rPr>
              <a:t>Desplegar</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s-ES_tradnl" sz="1867" b="0" i="0" u="none" strike="noStrike" kern="1200" cap="none" spc="0" normalizeH="0" baseline="0">
                <a:ln>
                  <a:noFill/>
                </a:ln>
                <a:solidFill>
                  <a:srgbClr val="C0E6FF"/>
                </a:solidFill>
                <a:effectLst/>
                <a:uLnTx/>
                <a:uFillTx/>
                <a:latin typeface="Arial"/>
                <a:ea typeface="+mn-ea"/>
                <a:cs typeface="+mn-cs"/>
              </a:rPr>
              <a:t>Watson Discovery</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s-ES_tradnl" sz="1867" b="0" i="0" u="none" strike="noStrike" kern="1200" cap="none" spc="0" normalizeH="0" baseline="0">
                <a:ln>
                  <a:noFill/>
                </a:ln>
                <a:solidFill>
                  <a:srgbClr val="C0E6FF"/>
                </a:solidFill>
                <a:effectLst/>
                <a:uLnTx/>
                <a:uFillTx/>
                <a:latin typeface="Arial"/>
                <a:ea typeface="+mn-ea"/>
                <a:cs typeface="+mn-cs"/>
              </a:rPr>
              <a:t>Watson Natural Language Understanding</a:t>
            </a:r>
            <a:endParaRPr kumimoji="0" lang="es-ES_tradnl" sz="1867" b="0" i="0" u="none" strike="noStrike" kern="1200" cap="none" spc="0" normalizeH="0" baseline="0">
              <a:ln>
                <a:noFill/>
              </a:ln>
              <a:solidFill>
                <a:srgbClr val="FFFFFF"/>
              </a:solidFill>
              <a:effectLst/>
              <a:uLnTx/>
              <a:uFillTx/>
              <a:latin typeface="Arial" charset="0"/>
              <a:ea typeface="+mn-ea"/>
              <a:cs typeface="Arial" charset="0"/>
            </a:endParaRPr>
          </a:p>
        </p:txBody>
      </p:sp>
      <p:sp>
        <p:nvSpPr>
          <p:cNvPr id="13" name="Title 1"/>
          <p:cNvSpPr txBox="1">
            <a:spLocks/>
          </p:cNvSpPr>
          <p:nvPr/>
        </p:nvSpPr>
        <p:spPr>
          <a:xfrm>
            <a:off x="304801" y="839095"/>
            <a:ext cx="8683255" cy="1310276"/>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rgbClr val="FFFFFF"/>
                </a:solidFill>
                <a:latin typeface="Arial" charset="0"/>
                <a:ea typeface="+mj-ea"/>
                <a:cs typeface="Arial"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s-ES_tradnl" sz="1867" b="0" i="0" u="none" strike="noStrike" kern="1200" cap="none" spc="0" normalizeH="0" baseline="0" dirty="0">
                <a:ln>
                  <a:noFill/>
                </a:ln>
                <a:solidFill>
                  <a:srgbClr val="FFFFFF"/>
                </a:solidFill>
                <a:effectLst/>
                <a:uLnTx/>
                <a:uFillTx/>
                <a:latin typeface="Arial" charset="0"/>
                <a:ea typeface="+mj-ea"/>
                <a:cs typeface="Arial" charset="0"/>
              </a:rPr>
              <a:t>Una aplicación </a:t>
            </a:r>
            <a:r>
              <a:rPr kumimoji="0" lang="es-ES_tradnl" sz="1867" b="0" i="0" u="none" strike="noStrike" kern="1200" cap="none" spc="0" normalizeH="0" baseline="0" dirty="0" err="1">
                <a:ln>
                  <a:noFill/>
                </a:ln>
                <a:solidFill>
                  <a:srgbClr val="FFFFFF"/>
                </a:solidFill>
                <a:effectLst/>
                <a:uLnTx/>
                <a:uFillTx/>
                <a:latin typeface="Arial" charset="0"/>
                <a:ea typeface="+mj-ea"/>
                <a:cs typeface="Arial" charset="0"/>
              </a:rPr>
              <a:t>cloud</a:t>
            </a:r>
            <a:r>
              <a:rPr kumimoji="0" lang="es-ES_tradnl" sz="1867" b="0" i="0" u="none" strike="noStrike" kern="1200" cap="none" spc="0" normalizeH="0" baseline="0" dirty="0">
                <a:ln>
                  <a:noFill/>
                </a:ln>
                <a:solidFill>
                  <a:srgbClr val="FFFFFF"/>
                </a:solidFill>
                <a:effectLst/>
                <a:uLnTx/>
                <a:uFillTx/>
                <a:latin typeface="Arial" charset="0"/>
                <a:ea typeface="+mj-ea"/>
                <a:cs typeface="Arial" charset="0"/>
              </a:rPr>
              <a:t> que permite a desarrolladores y expertos enseñarle a Watson a entender la lingüística en texto no estructurado</a:t>
            </a:r>
          </a:p>
        </p:txBody>
      </p:sp>
      <p:sp>
        <p:nvSpPr>
          <p:cNvPr id="17" name="Oval 16"/>
          <p:cNvSpPr/>
          <p:nvPr/>
        </p:nvSpPr>
        <p:spPr>
          <a:xfrm>
            <a:off x="4175884" y="2491880"/>
            <a:ext cx="1393929" cy="1393929"/>
          </a:xfrm>
          <a:prstGeom prst="ellipse">
            <a:avLst/>
          </a:prstGeom>
          <a:solidFill>
            <a:srgbClr val="66A9EC"/>
          </a:solidFill>
        </p:spPr>
        <p:txBody>
          <a:bodyPr wrap="square" lIns="0" tIns="0" rIns="0" bIns="0" rtlCol="0" anchor="ctr">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66A9EC"/>
              </a:solidFill>
              <a:effectLst/>
              <a:uLnTx/>
              <a:uFillTx/>
              <a:latin typeface="Arial"/>
              <a:ea typeface="+mn-ea"/>
              <a:cs typeface="Arial"/>
            </a:endParaRPr>
          </a:p>
        </p:txBody>
      </p:sp>
      <p:sp>
        <p:nvSpPr>
          <p:cNvPr id="15" name="Oval 14"/>
          <p:cNvSpPr/>
          <p:nvPr/>
        </p:nvSpPr>
        <p:spPr>
          <a:xfrm>
            <a:off x="304801" y="2491880"/>
            <a:ext cx="1393929" cy="1393929"/>
          </a:xfrm>
          <a:prstGeom prst="ellipse">
            <a:avLst/>
          </a:prstGeom>
          <a:solidFill>
            <a:srgbClr val="01B4A1"/>
          </a:solidFill>
        </p:spPr>
        <p:txBody>
          <a:bodyPr wrap="square" lIns="0" tIns="0" rIns="0" bIns="0" rtlCol="0" anchor="ctr">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BFB0"/>
              </a:solidFill>
              <a:effectLst/>
              <a:uLnTx/>
              <a:uFillTx/>
              <a:latin typeface="Arial"/>
              <a:ea typeface="+mn-ea"/>
              <a:cs typeface="Aria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30" y="2754025"/>
            <a:ext cx="929271" cy="92927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213" y="2765005"/>
            <a:ext cx="929271" cy="844792"/>
          </a:xfrm>
          <a:prstGeom prst="rect">
            <a:avLst/>
          </a:prstGeom>
        </p:spPr>
      </p:pic>
      <p:pic>
        <p:nvPicPr>
          <p:cNvPr id="20" name="Content Placeholder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039706" y="2491880"/>
            <a:ext cx="1393929" cy="1393929"/>
          </a:xfrm>
          <a:prstGeom prst="rect">
            <a:avLst/>
          </a:prstGeom>
        </p:spPr>
      </p:pic>
      <p:sp>
        <p:nvSpPr>
          <p:cNvPr id="18" name="Rectangle 17">
            <a:extLst>
              <a:ext uri="{FF2B5EF4-FFF2-40B4-BE49-F238E27FC236}">
                <a16:creationId xmlns:a16="http://schemas.microsoft.com/office/drawing/2014/main" id="{0F743AE4-560B-7944-8F38-4D9D7ABBF682}"/>
              </a:ext>
            </a:extLst>
          </p:cNvPr>
          <p:cNvSpPr/>
          <p:nvPr/>
        </p:nvSpPr>
        <p:spPr>
          <a:xfrm>
            <a:off x="181592" y="229552"/>
            <a:ext cx="11604995" cy="564322"/>
          </a:xfrm>
          <a:prstGeom prst="rect">
            <a:avLst/>
          </a:prstGeom>
        </p:spPr>
        <p:txBody>
          <a:bodyPr wrap="square">
            <a:spAutoFit/>
          </a:bodyPr>
          <a:lstStyle/>
          <a:p>
            <a:pPr defTabSz="609585"/>
            <a:r>
              <a:rPr lang="en-US" sz="3067" b="1" dirty="0">
                <a:solidFill>
                  <a:srgbClr val="41D6C3">
                    <a:lumMod val="75000"/>
                  </a:srgbClr>
                </a:solidFill>
                <a:latin typeface="Helvetica Neue" charset="0"/>
                <a:ea typeface="Helvetica Neue" charset="0"/>
                <a:cs typeface="Helvetica Neue" charset="0"/>
              </a:rPr>
              <a:t>Watson Knowledge Studio</a:t>
            </a:r>
            <a:endParaRPr lang="en-US" sz="3067" dirty="0">
              <a:solidFill>
                <a:srgbClr val="41D6C3">
                  <a:lumMod val="75000"/>
                </a:srgbClr>
              </a:solidFill>
              <a:latin typeface="Arial"/>
            </a:endParaRPr>
          </a:p>
        </p:txBody>
      </p:sp>
    </p:spTree>
    <p:extLst>
      <p:ext uri="{BB962C8B-B14F-4D97-AF65-F5344CB8AC3E}">
        <p14:creationId xmlns:p14="http://schemas.microsoft.com/office/powerpoint/2010/main" val="205061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ounded Rectangle 14"/>
          <p:cNvSpPr/>
          <p:nvPr/>
        </p:nvSpPr>
        <p:spPr>
          <a:xfrm>
            <a:off x="6463259" y="2151529"/>
            <a:ext cx="5370663" cy="4139544"/>
          </a:xfrm>
          <a:prstGeom prst="roundRect">
            <a:avLst>
              <a:gd name="adj" fmla="val 616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A7FAE6"/>
              </a:solidFill>
              <a:effectLst/>
              <a:uLnTx/>
              <a:uFillTx/>
              <a:latin typeface="Arial" charset="0"/>
              <a:ea typeface="+mn-ea"/>
              <a:cs typeface="+mn-cs"/>
            </a:endParaRPr>
          </a:p>
        </p:txBody>
      </p:sp>
      <p:sp>
        <p:nvSpPr>
          <p:cNvPr id="14" name="Rounded Rectangle 13"/>
          <p:cNvSpPr/>
          <p:nvPr/>
        </p:nvSpPr>
        <p:spPr>
          <a:xfrm>
            <a:off x="304800" y="2151530"/>
            <a:ext cx="3926541" cy="4139543"/>
          </a:xfrm>
          <a:prstGeom prst="roundRect">
            <a:avLst>
              <a:gd name="adj" fmla="val 616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A7FAE6"/>
              </a:solidFill>
              <a:effectLst/>
              <a:uLnTx/>
              <a:uFillTx/>
              <a:latin typeface="Arial" charset="0"/>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E4DBDE34-E9B5-E04F-B662-69720E4BCB53}" type="slidenum">
              <a:rPr kumimoji="0" lang="en-US" sz="667" b="0" i="0" u="none" strike="noStrike" kern="1200" cap="none" spc="0" normalizeH="0" baseline="0" noProof="0" smtClean="0">
                <a:ln>
                  <a:noFill/>
                </a:ln>
                <a:solidFill>
                  <a:srgbClr val="FFFFFF"/>
                </a:solidFill>
                <a:effectLst/>
                <a:uLnTx/>
                <a:uFillTx/>
                <a:latin typeface="Helvetica Neue Regular" charset="0"/>
                <a:ea typeface="+mn-ea"/>
                <a:cs typeface="Helvetica Neue Regular" charset="0"/>
              </a:rPr>
              <a:pPr marL="0" marR="0" lvl="0" indent="0" algn="l" defTabSz="914400" rtl="0" eaLnBrk="0" fontAlgn="base" latinLnBrk="0" hangingPunct="0">
                <a:lnSpc>
                  <a:spcPct val="100000"/>
                </a:lnSpc>
                <a:spcBef>
                  <a:spcPct val="0"/>
                </a:spcBef>
                <a:spcAft>
                  <a:spcPct val="0"/>
                </a:spcAft>
                <a:buClrTx/>
                <a:buSzTx/>
                <a:buFontTx/>
                <a:buNone/>
                <a:tabLst/>
                <a:defRPr/>
              </a:pPr>
              <a:t>25</a:t>
            </a:fld>
            <a:endParaRPr kumimoji="0" lang="en-US" sz="667" b="0" i="0" u="none" strike="noStrike" kern="1200" cap="none" spc="0" normalizeH="0" baseline="0" noProof="0">
              <a:ln>
                <a:noFill/>
              </a:ln>
              <a:solidFill>
                <a:srgbClr val="FFFFFF"/>
              </a:solidFill>
              <a:effectLst/>
              <a:uLnTx/>
              <a:uFillTx/>
              <a:latin typeface="Helvetica Neue Regular" charset="0"/>
              <a:ea typeface="+mn-ea"/>
              <a:cs typeface="Helvetica Neue Regular" charset="0"/>
            </a:endParaRPr>
          </a:p>
        </p:txBody>
      </p:sp>
      <p:sp>
        <p:nvSpPr>
          <p:cNvPr id="5" name="Title 4"/>
          <p:cNvSpPr>
            <a:spLocks noGrp="1"/>
          </p:cNvSpPr>
          <p:nvPr>
            <p:ph type="title"/>
          </p:nvPr>
        </p:nvSpPr>
        <p:spPr>
          <a:xfrm>
            <a:off x="304802" y="231649"/>
            <a:ext cx="4360671" cy="897905"/>
          </a:xfrm>
        </p:spPr>
        <p:txBody>
          <a:bodyPr/>
          <a:lstStyle/>
          <a:p>
            <a:r>
              <a:rPr lang="es-ES_tradnl" dirty="0"/>
              <a:t>¿Cómo entrenar a Watson?</a:t>
            </a:r>
          </a:p>
        </p:txBody>
      </p:sp>
      <p:sp>
        <p:nvSpPr>
          <p:cNvPr id="8" name="Title 1"/>
          <p:cNvSpPr txBox="1">
            <a:spLocks/>
          </p:cNvSpPr>
          <p:nvPr/>
        </p:nvSpPr>
        <p:spPr>
          <a:xfrm>
            <a:off x="304801" y="1199165"/>
            <a:ext cx="6454588" cy="904891"/>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chemeClr val="bg1"/>
                </a:solidFill>
                <a:latin typeface="Arial" charset="0"/>
                <a:ea typeface="+mj-ea"/>
                <a:cs typeface="Arial" charset="0"/>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s-ES_tradnl" sz="1867" b="0" i="0" u="none" strike="noStrike" kern="1200" cap="none" spc="0" normalizeH="0" baseline="0" dirty="0">
                <a:ln>
                  <a:noFill/>
                </a:ln>
                <a:solidFill>
                  <a:srgbClr val="A7FAE6"/>
                </a:solidFill>
                <a:effectLst/>
                <a:uLnTx/>
                <a:uFillTx/>
                <a:latin typeface="Arial" charset="0"/>
                <a:ea typeface="+mj-ea"/>
                <a:cs typeface="Arial" charset="0"/>
              </a:rPr>
              <a:t>Requiere transformar data no estructurada a data estructurada y prepararla para ser usada</a:t>
            </a:r>
          </a:p>
        </p:txBody>
      </p:sp>
      <p:sp>
        <p:nvSpPr>
          <p:cNvPr id="2" name="Rectangle 1"/>
          <p:cNvSpPr/>
          <p:nvPr/>
        </p:nvSpPr>
        <p:spPr>
          <a:xfrm>
            <a:off x="489679" y="3402473"/>
            <a:ext cx="3329287" cy="302828"/>
          </a:xfrm>
          <a:prstGeom prst="rect">
            <a:avLst/>
          </a:prstGeom>
          <a:solidFill>
            <a:srgbClr val="8757A9"/>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graphicFrame>
        <p:nvGraphicFramePr>
          <p:cNvPr id="12" name="Table 11"/>
          <p:cNvGraphicFramePr>
            <a:graphicFrameLocks noGrp="1"/>
          </p:cNvGraphicFramePr>
          <p:nvPr>
            <p:extLst/>
          </p:nvPr>
        </p:nvGraphicFramePr>
        <p:xfrm>
          <a:off x="6759388" y="2332436"/>
          <a:ext cx="4916482" cy="3779520"/>
        </p:xfrm>
        <a:graphic>
          <a:graphicData uri="http://schemas.openxmlformats.org/drawingml/2006/table">
            <a:tbl>
              <a:tblPr firstRow="1" bandRow="1">
                <a:tableStyleId>{2D5ABB26-0587-4C30-8999-92F81FD0307C}</a:tableStyleId>
              </a:tblPr>
              <a:tblGrid>
                <a:gridCol w="2257369">
                  <a:extLst>
                    <a:ext uri="{9D8B030D-6E8A-4147-A177-3AD203B41FA5}">
                      <a16:colId xmlns:a16="http://schemas.microsoft.com/office/drawing/2014/main" val="20000"/>
                    </a:ext>
                  </a:extLst>
                </a:gridCol>
                <a:gridCol w="2659113">
                  <a:extLst>
                    <a:ext uri="{9D8B030D-6E8A-4147-A177-3AD203B41FA5}">
                      <a16:colId xmlns:a16="http://schemas.microsoft.com/office/drawing/2014/main" val="20001"/>
                    </a:ext>
                  </a:extLst>
                </a:gridCol>
              </a:tblGrid>
              <a:tr h="1097280">
                <a:tc>
                  <a:txBody>
                    <a:bodyPr/>
                    <a:lstStyle/>
                    <a:p>
                      <a:r>
                        <a:rPr lang="en-US" sz="2100" b="0" i="0" dirty="0">
                          <a:ln>
                            <a:noFill/>
                          </a:ln>
                          <a:solidFill>
                            <a:schemeClr val="bg1"/>
                          </a:solidFill>
                          <a:latin typeface="Arial" charset="0"/>
                          <a:ea typeface="Arial" charset="0"/>
                          <a:cs typeface="Arial" charset="0"/>
                        </a:rPr>
                        <a:t>Part of car</a:t>
                      </a:r>
                    </a:p>
                  </a:txBody>
                  <a:tcPr marL="0" marR="109728" marT="60960" marB="6096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100" b="1" i="0" dirty="0">
                          <a:ln>
                            <a:noFill/>
                          </a:ln>
                          <a:solidFill>
                            <a:srgbClr val="8757A9"/>
                          </a:solidFill>
                          <a:latin typeface="Arial" charset="0"/>
                          <a:ea typeface="Arial" charset="0"/>
                          <a:cs typeface="Arial" charset="0"/>
                        </a:rPr>
                        <a:t>Certified Advanced 208-Compliant air bag system </a:t>
                      </a:r>
                    </a:p>
                  </a:txBody>
                  <a:tcPr marL="0" marR="109728" marT="60960" marB="6096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47040">
                <a:tc>
                  <a:txBody>
                    <a:bodyPr/>
                    <a:lstStyle/>
                    <a:p>
                      <a:r>
                        <a:rPr lang="en-US" sz="2100" b="0" i="0" dirty="0">
                          <a:ln>
                            <a:noFill/>
                          </a:ln>
                          <a:solidFill>
                            <a:schemeClr val="bg1"/>
                          </a:solidFill>
                          <a:latin typeface="Arial" charset="0"/>
                          <a:ea typeface="Arial" charset="0"/>
                          <a:cs typeface="Arial" charset="0"/>
                        </a:rPr>
                        <a:t>Model</a:t>
                      </a:r>
                      <a:r>
                        <a:rPr lang="en-US" sz="2100" b="0" i="0" baseline="0" dirty="0">
                          <a:ln>
                            <a:noFill/>
                          </a:ln>
                          <a:solidFill>
                            <a:schemeClr val="bg1"/>
                          </a:solidFill>
                          <a:latin typeface="Arial" charset="0"/>
                          <a:ea typeface="Arial" charset="0"/>
                          <a:cs typeface="Arial" charset="0"/>
                        </a:rPr>
                        <a:t> year</a:t>
                      </a:r>
                      <a:endParaRPr lang="en-US" sz="2100" b="0" i="0" dirty="0">
                        <a:ln>
                          <a:noFill/>
                        </a:ln>
                        <a:solidFill>
                          <a:schemeClr val="bg1"/>
                        </a:solidFill>
                        <a:latin typeface="Arial" charset="0"/>
                        <a:ea typeface="Arial" charset="0"/>
                        <a:cs typeface="Arial" charset="0"/>
                      </a:endParaRPr>
                    </a:p>
                  </a:txBody>
                  <a:tcPr marL="0" marR="109728" marT="60960" marB="6096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100" b="1" i="0" dirty="0">
                          <a:ln>
                            <a:noFill/>
                          </a:ln>
                          <a:solidFill>
                            <a:srgbClr val="508DCA"/>
                          </a:solidFill>
                          <a:latin typeface="Arial" charset="0"/>
                          <a:ea typeface="Arial" charset="0"/>
                          <a:cs typeface="Arial" charset="0"/>
                        </a:rPr>
                        <a:t>2005</a:t>
                      </a:r>
                    </a:p>
                  </a:txBody>
                  <a:tcPr marL="0" marR="109728" marT="60960" marB="6096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47040">
                <a:tc>
                  <a:txBody>
                    <a:bodyPr/>
                    <a:lstStyle/>
                    <a:p>
                      <a:r>
                        <a:rPr lang="en-US" sz="2100" b="0" i="0" dirty="0">
                          <a:ln>
                            <a:noFill/>
                          </a:ln>
                          <a:solidFill>
                            <a:schemeClr val="bg1"/>
                          </a:solidFill>
                          <a:latin typeface="Arial" charset="0"/>
                          <a:ea typeface="Arial" charset="0"/>
                          <a:cs typeface="Arial" charset="0"/>
                        </a:rPr>
                        <a:t>Manufacturer</a:t>
                      </a:r>
                    </a:p>
                  </a:txBody>
                  <a:tcPr marL="0" marR="109728" marT="60960" marB="6096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100" b="1" i="0" dirty="0">
                          <a:ln>
                            <a:noFill/>
                          </a:ln>
                          <a:solidFill>
                            <a:srgbClr val="007F70"/>
                          </a:solidFill>
                          <a:latin typeface="Arial" charset="0"/>
                          <a:ea typeface="Arial" charset="0"/>
                          <a:cs typeface="Arial" charset="0"/>
                        </a:rPr>
                        <a:t>Ford</a:t>
                      </a:r>
                    </a:p>
                  </a:txBody>
                  <a:tcPr marL="0" marR="109728" marT="60960" marB="6096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47040">
                <a:tc>
                  <a:txBody>
                    <a:bodyPr/>
                    <a:lstStyle/>
                    <a:p>
                      <a:r>
                        <a:rPr lang="en-US" sz="2100" b="0" i="0" dirty="0">
                          <a:ln>
                            <a:noFill/>
                          </a:ln>
                          <a:solidFill>
                            <a:schemeClr val="bg1"/>
                          </a:solidFill>
                          <a:latin typeface="Arial" charset="0"/>
                          <a:ea typeface="Arial" charset="0"/>
                          <a:cs typeface="Arial" charset="0"/>
                        </a:rPr>
                        <a:t>Model</a:t>
                      </a:r>
                    </a:p>
                  </a:txBody>
                  <a:tcPr marL="0" marR="109728" marT="60960" marB="6096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100" b="1" i="0" dirty="0">
                          <a:ln>
                            <a:noFill/>
                          </a:ln>
                          <a:solidFill>
                            <a:srgbClr val="5B9300"/>
                          </a:solidFill>
                          <a:latin typeface="Arial" charset="0"/>
                          <a:ea typeface="Arial" charset="0"/>
                          <a:cs typeface="Arial" charset="0"/>
                        </a:rPr>
                        <a:t>Escape XLT 4x4</a:t>
                      </a:r>
                    </a:p>
                  </a:txBody>
                  <a:tcPr marL="0" marR="109728" marT="60960" marB="6096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47040">
                <a:tc>
                  <a:txBody>
                    <a:bodyPr/>
                    <a:lstStyle/>
                    <a:p>
                      <a:r>
                        <a:rPr lang="en-US" sz="2100" b="0" i="0" dirty="0">
                          <a:ln>
                            <a:noFill/>
                          </a:ln>
                          <a:solidFill>
                            <a:schemeClr val="bg1"/>
                          </a:solidFill>
                          <a:latin typeface="Arial" charset="0"/>
                          <a:ea typeface="Arial" charset="0"/>
                          <a:cs typeface="Arial" charset="0"/>
                        </a:rPr>
                        <a:t>Incident</a:t>
                      </a:r>
                    </a:p>
                  </a:txBody>
                  <a:tcPr marL="0" marR="109728" marT="60960" marB="6096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100" b="1" i="0" dirty="0">
                          <a:ln>
                            <a:noFill/>
                          </a:ln>
                          <a:solidFill>
                            <a:srgbClr val="315C73"/>
                          </a:solidFill>
                          <a:latin typeface="Arial" charset="0"/>
                          <a:ea typeface="Arial" charset="0"/>
                          <a:cs typeface="Arial" charset="0"/>
                        </a:rPr>
                        <a:t>Two-vehicle</a:t>
                      </a:r>
                      <a:r>
                        <a:rPr lang="en-US" sz="2100" b="1" i="0" baseline="0" dirty="0">
                          <a:ln>
                            <a:noFill/>
                          </a:ln>
                          <a:solidFill>
                            <a:srgbClr val="315C73"/>
                          </a:solidFill>
                          <a:latin typeface="Arial" charset="0"/>
                          <a:ea typeface="Arial" charset="0"/>
                          <a:cs typeface="Arial" charset="0"/>
                        </a:rPr>
                        <a:t> crash</a:t>
                      </a:r>
                      <a:endParaRPr lang="en-US" sz="2100" b="1" i="0" dirty="0">
                        <a:ln>
                          <a:noFill/>
                        </a:ln>
                        <a:solidFill>
                          <a:srgbClr val="315C73"/>
                        </a:solidFill>
                        <a:latin typeface="Arial" charset="0"/>
                        <a:ea typeface="Arial" charset="0"/>
                        <a:cs typeface="Arial" charset="0"/>
                      </a:endParaRPr>
                    </a:p>
                  </a:txBody>
                  <a:tcPr marL="0" marR="109728" marT="60960" marB="6096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47040">
                <a:tc>
                  <a:txBody>
                    <a:bodyPr/>
                    <a:lstStyle/>
                    <a:p>
                      <a:r>
                        <a:rPr lang="en-US" sz="2100" b="0" i="0" dirty="0">
                          <a:ln>
                            <a:noFill/>
                          </a:ln>
                          <a:solidFill>
                            <a:schemeClr val="bg1"/>
                          </a:solidFill>
                          <a:latin typeface="Arial" charset="0"/>
                          <a:ea typeface="Arial" charset="0"/>
                          <a:cs typeface="Arial" charset="0"/>
                        </a:rPr>
                        <a:t>Date of incident</a:t>
                      </a:r>
                    </a:p>
                  </a:txBody>
                  <a:tcPr marL="0" marR="109728" marT="60960" marB="6096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100" b="1" i="0" dirty="0">
                          <a:ln>
                            <a:noFill/>
                          </a:ln>
                          <a:solidFill>
                            <a:srgbClr val="BE88ED"/>
                          </a:solidFill>
                          <a:latin typeface="Arial" charset="0"/>
                          <a:ea typeface="Arial" charset="0"/>
                          <a:cs typeface="Arial" charset="0"/>
                        </a:rPr>
                        <a:t>July 2014</a:t>
                      </a:r>
                    </a:p>
                  </a:txBody>
                  <a:tcPr marL="0" marR="109728" marT="60960" marB="6096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47040">
                <a:tc>
                  <a:txBody>
                    <a:bodyPr/>
                    <a:lstStyle/>
                    <a:p>
                      <a:r>
                        <a:rPr lang="en-US" sz="2100" b="0" i="0" dirty="0">
                          <a:ln>
                            <a:noFill/>
                          </a:ln>
                          <a:solidFill>
                            <a:schemeClr val="bg1"/>
                          </a:solidFill>
                          <a:latin typeface="Arial" charset="0"/>
                          <a:ea typeface="Arial" charset="0"/>
                          <a:cs typeface="Arial" charset="0"/>
                        </a:rPr>
                        <a:t>Time of incident</a:t>
                      </a:r>
                    </a:p>
                  </a:txBody>
                  <a:tcPr marL="0" marR="109728" marT="60960" marB="6096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100" b="1" i="0" dirty="0">
                          <a:ln>
                            <a:noFill/>
                          </a:ln>
                          <a:solidFill>
                            <a:srgbClr val="00BFB0"/>
                          </a:solidFill>
                          <a:latin typeface="Arial" charset="0"/>
                          <a:ea typeface="Arial" charset="0"/>
                          <a:cs typeface="Arial" charset="0"/>
                        </a:rPr>
                        <a:t>1539</a:t>
                      </a:r>
                    </a:p>
                  </a:txBody>
                  <a:tcPr marL="0" marR="109728" marT="60960" marB="6096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6" name="Rectangle 15"/>
          <p:cNvSpPr/>
          <p:nvPr/>
        </p:nvSpPr>
        <p:spPr>
          <a:xfrm>
            <a:off x="489680" y="3657853"/>
            <a:ext cx="2498361" cy="395907"/>
          </a:xfrm>
          <a:prstGeom prst="rect">
            <a:avLst/>
          </a:prstGeom>
          <a:solidFill>
            <a:srgbClr val="8757A9"/>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Rectangle 16"/>
          <p:cNvSpPr/>
          <p:nvPr/>
        </p:nvSpPr>
        <p:spPr>
          <a:xfrm>
            <a:off x="489679" y="4003040"/>
            <a:ext cx="1099279" cy="388195"/>
          </a:xfrm>
          <a:prstGeom prst="rect">
            <a:avLst/>
          </a:prstGeom>
          <a:solidFill>
            <a:srgbClr val="8757A9"/>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8" name="Rectangle 17"/>
          <p:cNvSpPr/>
          <p:nvPr/>
        </p:nvSpPr>
        <p:spPr>
          <a:xfrm>
            <a:off x="2058649" y="4037688"/>
            <a:ext cx="719528" cy="353547"/>
          </a:xfrm>
          <a:prstGeom prst="rect">
            <a:avLst/>
          </a:prstGeom>
          <a:solidFill>
            <a:srgbClr val="508DCA"/>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508DCA"/>
              </a:solidFill>
              <a:effectLst/>
              <a:uLnTx/>
              <a:uFillTx/>
              <a:latin typeface="Arial"/>
              <a:ea typeface="+mn-ea"/>
              <a:cs typeface="Arial"/>
            </a:endParaRPr>
          </a:p>
        </p:txBody>
      </p:sp>
      <p:sp>
        <p:nvSpPr>
          <p:cNvPr id="19" name="Rectangle 18"/>
          <p:cNvSpPr/>
          <p:nvPr/>
        </p:nvSpPr>
        <p:spPr>
          <a:xfrm>
            <a:off x="2764881" y="4037687"/>
            <a:ext cx="680875" cy="353547"/>
          </a:xfrm>
          <a:prstGeom prst="rect">
            <a:avLst/>
          </a:prstGeom>
          <a:solidFill>
            <a:srgbClr val="007F70"/>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508DCA"/>
              </a:solidFill>
              <a:effectLst/>
              <a:uLnTx/>
              <a:uFillTx/>
              <a:latin typeface="Arial"/>
              <a:ea typeface="+mn-ea"/>
              <a:cs typeface="Arial"/>
            </a:endParaRPr>
          </a:p>
        </p:txBody>
      </p:sp>
      <p:sp>
        <p:nvSpPr>
          <p:cNvPr id="20" name="Rectangle 19"/>
          <p:cNvSpPr/>
          <p:nvPr/>
        </p:nvSpPr>
        <p:spPr>
          <a:xfrm>
            <a:off x="489679" y="4386145"/>
            <a:ext cx="2178571" cy="339289"/>
          </a:xfrm>
          <a:prstGeom prst="rect">
            <a:avLst/>
          </a:prstGeom>
          <a:solidFill>
            <a:srgbClr val="5B9300"/>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508DCA"/>
              </a:solidFill>
              <a:effectLst/>
              <a:uLnTx/>
              <a:uFillTx/>
              <a:latin typeface="Arial"/>
              <a:ea typeface="+mn-ea"/>
              <a:cs typeface="Arial"/>
            </a:endParaRPr>
          </a:p>
        </p:txBody>
      </p:sp>
      <p:sp>
        <p:nvSpPr>
          <p:cNvPr id="21" name="Rectangle 20"/>
          <p:cNvSpPr/>
          <p:nvPr/>
        </p:nvSpPr>
        <p:spPr>
          <a:xfrm>
            <a:off x="2786851" y="4723621"/>
            <a:ext cx="680875" cy="304641"/>
          </a:xfrm>
          <a:prstGeom prst="rect">
            <a:avLst/>
          </a:prstGeom>
          <a:solidFill>
            <a:srgbClr val="3F7093"/>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508DCA"/>
              </a:solidFill>
              <a:effectLst/>
              <a:uLnTx/>
              <a:uFillTx/>
              <a:latin typeface="Arial"/>
              <a:ea typeface="+mn-ea"/>
              <a:cs typeface="Arial"/>
            </a:endParaRPr>
          </a:p>
        </p:txBody>
      </p:sp>
      <p:sp>
        <p:nvSpPr>
          <p:cNvPr id="22" name="Rectangle 21"/>
          <p:cNvSpPr/>
          <p:nvPr/>
        </p:nvSpPr>
        <p:spPr>
          <a:xfrm>
            <a:off x="489678" y="5028263"/>
            <a:ext cx="1884796" cy="310445"/>
          </a:xfrm>
          <a:prstGeom prst="rect">
            <a:avLst/>
          </a:prstGeom>
          <a:solidFill>
            <a:srgbClr val="3F7093"/>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508DCA"/>
              </a:solidFill>
              <a:effectLst/>
              <a:uLnTx/>
              <a:uFillTx/>
              <a:latin typeface="Arial"/>
              <a:ea typeface="+mn-ea"/>
              <a:cs typeface="Arial"/>
            </a:endParaRPr>
          </a:p>
        </p:txBody>
      </p:sp>
      <p:sp>
        <p:nvSpPr>
          <p:cNvPr id="23" name="Rectangle 22"/>
          <p:cNvSpPr/>
          <p:nvPr/>
        </p:nvSpPr>
        <p:spPr>
          <a:xfrm>
            <a:off x="489679" y="5338707"/>
            <a:ext cx="1359109" cy="340203"/>
          </a:xfrm>
          <a:prstGeom prst="rect">
            <a:avLst/>
          </a:prstGeom>
          <a:solidFill>
            <a:srgbClr val="BE88ED"/>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508DCA"/>
              </a:solidFill>
              <a:effectLst/>
              <a:uLnTx/>
              <a:uFillTx/>
              <a:latin typeface="Arial"/>
              <a:ea typeface="+mn-ea"/>
              <a:cs typeface="Arial"/>
            </a:endParaRPr>
          </a:p>
        </p:txBody>
      </p:sp>
      <p:sp>
        <p:nvSpPr>
          <p:cNvPr id="24" name="Rectangle 23"/>
          <p:cNvSpPr/>
          <p:nvPr/>
        </p:nvSpPr>
        <p:spPr>
          <a:xfrm>
            <a:off x="2174308" y="5338707"/>
            <a:ext cx="632528" cy="340203"/>
          </a:xfrm>
          <a:prstGeom prst="rect">
            <a:avLst/>
          </a:prstGeom>
          <a:solidFill>
            <a:srgbClr val="00BFB0"/>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solidFill>
                <a:srgbClr val="508DCA"/>
              </a:solidFill>
              <a:effectLst/>
              <a:uLnTx/>
              <a:uFillTx/>
              <a:latin typeface="Arial"/>
              <a:ea typeface="+mn-ea"/>
              <a:cs typeface="Arial"/>
            </a:endParaRPr>
          </a:p>
        </p:txBody>
      </p:sp>
      <p:sp>
        <p:nvSpPr>
          <p:cNvPr id="10" name="Title 1"/>
          <p:cNvSpPr txBox="1">
            <a:spLocks/>
          </p:cNvSpPr>
          <p:nvPr/>
        </p:nvSpPr>
        <p:spPr>
          <a:xfrm>
            <a:off x="587333" y="2418498"/>
            <a:ext cx="3231632" cy="3675529"/>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chemeClr val="bg1"/>
                </a:solidFill>
                <a:latin typeface="Arial" charset="0"/>
                <a:ea typeface="+mj-ea"/>
                <a:cs typeface="Arial" charset="0"/>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133" b="0" i="0" u="none" strike="noStrike" kern="1200" cap="none" spc="0" normalizeH="0" baseline="0" noProof="0" dirty="0">
                <a:ln>
                  <a:noFill/>
                </a:ln>
                <a:solidFill>
                  <a:srgbClr val="A7FAE6"/>
                </a:solidFill>
                <a:effectLst/>
                <a:uLnTx/>
                <a:uFillTx/>
                <a:latin typeface="Arial" charset="0"/>
                <a:ea typeface="+mj-ea"/>
                <a:cs typeface="Arial" charset="0"/>
              </a:rPr>
              <a:t>“This on-site investigation focused on the performance of the </a:t>
            </a:r>
            <a:r>
              <a:rPr kumimoji="0" lang="en-US" sz="2133" b="1" i="0" u="none" strike="noStrike" kern="1200" cap="none" spc="0" normalizeH="0" baseline="0" noProof="0" dirty="0">
                <a:ln>
                  <a:noFill/>
                </a:ln>
                <a:solidFill>
                  <a:srgbClr val="152935">
                    <a:lumMod val="20000"/>
                    <a:lumOff val="80000"/>
                  </a:srgbClr>
                </a:solidFill>
                <a:effectLst/>
                <a:uLnTx/>
                <a:uFillTx/>
                <a:latin typeface="Arial" charset="0"/>
                <a:ea typeface="+mj-ea"/>
                <a:cs typeface="Arial" charset="0"/>
              </a:rPr>
              <a:t>Certified Advanced 208-Compliant air bag system </a:t>
            </a:r>
            <a:r>
              <a:rPr kumimoji="0" lang="en-US" sz="2133" b="0" i="0" u="none" strike="noStrike" kern="1200" cap="none" spc="0" normalizeH="0" baseline="0" noProof="0" dirty="0">
                <a:ln>
                  <a:noFill/>
                </a:ln>
                <a:solidFill>
                  <a:srgbClr val="A7FAE6"/>
                </a:solidFill>
                <a:effectLst/>
                <a:uLnTx/>
                <a:uFillTx/>
                <a:latin typeface="Arial" charset="0"/>
                <a:ea typeface="+mj-ea"/>
                <a:cs typeface="Arial" charset="0"/>
              </a:rPr>
              <a:t>in a</a:t>
            </a:r>
            <a:r>
              <a:rPr kumimoji="0" lang="en-US" sz="2133" b="1" i="0" u="none" strike="noStrike" kern="1200" cap="none" spc="0" normalizeH="0" baseline="0" noProof="0" dirty="0">
                <a:ln>
                  <a:noFill/>
                </a:ln>
                <a:solidFill>
                  <a:srgbClr val="264A60"/>
                </a:solidFill>
                <a:effectLst/>
                <a:uLnTx/>
                <a:uFillTx/>
                <a:latin typeface="Arial" charset="0"/>
                <a:ea typeface="+mj-ea"/>
                <a:cs typeface="Arial" charset="0"/>
              </a:rPr>
              <a:t> </a:t>
            </a:r>
            <a:r>
              <a:rPr kumimoji="0" lang="en-US" sz="2133" b="1" i="0" u="none" strike="noStrike" kern="1200" cap="none" spc="0" normalizeH="0" baseline="0" noProof="0" dirty="0">
                <a:ln>
                  <a:noFill/>
                </a:ln>
                <a:solidFill>
                  <a:srgbClr val="152935">
                    <a:lumMod val="20000"/>
                    <a:lumOff val="80000"/>
                  </a:srgbClr>
                </a:solidFill>
                <a:effectLst/>
                <a:uLnTx/>
                <a:uFillTx/>
                <a:latin typeface="Arial" charset="0"/>
                <a:ea typeface="+mj-ea"/>
                <a:cs typeface="Arial" charset="0"/>
              </a:rPr>
              <a:t>2005 Ford Escape XLT 4x4 </a:t>
            </a:r>
            <a:r>
              <a:rPr kumimoji="0" lang="en-US" sz="2133" b="0" i="0" u="none" strike="noStrike" kern="1200" cap="none" spc="0" normalizeH="0" baseline="0" noProof="0" dirty="0">
                <a:ln>
                  <a:noFill/>
                </a:ln>
                <a:solidFill>
                  <a:srgbClr val="A7FAE6"/>
                </a:solidFill>
                <a:effectLst/>
                <a:uLnTx/>
                <a:uFillTx/>
                <a:latin typeface="Arial" charset="0"/>
                <a:ea typeface="+mj-ea"/>
                <a:cs typeface="Arial" charset="0"/>
              </a:rPr>
              <a:t>sport utility vehicle. This </a:t>
            </a:r>
            <a:r>
              <a:rPr kumimoji="0" lang="en-US" sz="2133" b="1" i="0" u="none" strike="noStrike" kern="1200" cap="none" spc="0" normalizeH="0" baseline="0" noProof="0" dirty="0">
                <a:ln>
                  <a:noFill/>
                </a:ln>
                <a:solidFill>
                  <a:srgbClr val="152935">
                    <a:lumMod val="20000"/>
                    <a:lumOff val="80000"/>
                  </a:srgbClr>
                </a:solidFill>
                <a:effectLst/>
                <a:uLnTx/>
                <a:uFillTx/>
                <a:latin typeface="Arial" charset="0"/>
                <a:ea typeface="+mj-ea"/>
                <a:cs typeface="Arial" charset="0"/>
              </a:rPr>
              <a:t>two-vehicle crash</a:t>
            </a:r>
            <a:r>
              <a:rPr kumimoji="0" lang="en-US" sz="2133" b="0" i="0" u="none" strike="noStrike" kern="1200" cap="none" spc="0" normalizeH="0" baseline="0" noProof="0" dirty="0">
                <a:ln>
                  <a:noFill/>
                </a:ln>
                <a:solidFill>
                  <a:srgbClr val="152935">
                    <a:lumMod val="20000"/>
                    <a:lumOff val="80000"/>
                  </a:srgbClr>
                </a:solidFill>
                <a:effectLst/>
                <a:uLnTx/>
                <a:uFillTx/>
                <a:latin typeface="Arial" charset="0"/>
                <a:ea typeface="+mj-ea"/>
                <a:cs typeface="Arial" charset="0"/>
              </a:rPr>
              <a:t> </a:t>
            </a:r>
            <a:r>
              <a:rPr kumimoji="0" lang="en-US" sz="2133" b="0" i="0" u="none" strike="noStrike" kern="1200" cap="none" spc="0" normalizeH="0" baseline="0" noProof="0" dirty="0">
                <a:ln>
                  <a:noFill/>
                </a:ln>
                <a:solidFill>
                  <a:srgbClr val="A7FAE6"/>
                </a:solidFill>
                <a:effectLst/>
                <a:uLnTx/>
                <a:uFillTx/>
                <a:latin typeface="Arial" charset="0"/>
                <a:ea typeface="+mj-ea"/>
                <a:cs typeface="Arial" charset="0"/>
              </a:rPr>
              <a:t>occurred in </a:t>
            </a:r>
            <a:r>
              <a:rPr kumimoji="0" lang="en-US" sz="2133" b="1" i="0" u="none" strike="noStrike" kern="1200" cap="none" spc="0" normalizeH="0" baseline="0" noProof="0" dirty="0">
                <a:ln>
                  <a:noFill/>
                </a:ln>
                <a:solidFill>
                  <a:srgbClr val="152935">
                    <a:lumMod val="20000"/>
                    <a:lumOff val="80000"/>
                  </a:srgbClr>
                </a:solidFill>
                <a:effectLst/>
                <a:uLnTx/>
                <a:uFillTx/>
                <a:latin typeface="Arial" charset="0"/>
                <a:ea typeface="+mj-ea"/>
                <a:cs typeface="Arial" charset="0"/>
              </a:rPr>
              <a:t>July 2014 </a:t>
            </a:r>
            <a:r>
              <a:rPr kumimoji="0" lang="en-US" sz="2133" b="0" i="0" u="none" strike="noStrike" kern="1200" cap="none" spc="0" normalizeH="0" baseline="0" noProof="0" dirty="0">
                <a:ln>
                  <a:noFill/>
                </a:ln>
                <a:solidFill>
                  <a:srgbClr val="A7FAE6"/>
                </a:solidFill>
                <a:effectLst/>
                <a:uLnTx/>
                <a:uFillTx/>
                <a:latin typeface="Arial" charset="0"/>
                <a:ea typeface="+mj-ea"/>
                <a:cs typeface="Arial" charset="0"/>
              </a:rPr>
              <a:t>at </a:t>
            </a:r>
            <a:r>
              <a:rPr kumimoji="0" lang="en-US" sz="2133" b="1" i="0" u="none" strike="noStrike" kern="1200" cap="none" spc="0" normalizeH="0" baseline="0" noProof="0" dirty="0">
                <a:ln>
                  <a:noFill/>
                </a:ln>
                <a:solidFill>
                  <a:srgbClr val="152935">
                    <a:lumMod val="20000"/>
                    <a:lumOff val="80000"/>
                  </a:srgbClr>
                </a:solidFill>
                <a:effectLst/>
                <a:uLnTx/>
                <a:uFillTx/>
                <a:latin typeface="Arial" charset="0"/>
                <a:ea typeface="+mj-ea"/>
                <a:cs typeface="Arial" charset="0"/>
              </a:rPr>
              <a:t>1539</a:t>
            </a:r>
            <a:r>
              <a:rPr kumimoji="0" lang="en-US" sz="2133" b="0" i="0" u="none" strike="noStrike" kern="1200" cap="none" spc="0" normalizeH="0" baseline="0" noProof="0" dirty="0">
                <a:ln>
                  <a:noFill/>
                </a:ln>
                <a:solidFill>
                  <a:srgbClr val="A7FAE6"/>
                </a:solidFill>
                <a:effectLst/>
                <a:uLnTx/>
                <a:uFillTx/>
                <a:latin typeface="Arial" charset="0"/>
                <a:ea typeface="+mj-ea"/>
                <a:cs typeface="Arial" charset="0"/>
              </a:rPr>
              <a:t> hours in the state of Colorado.”</a:t>
            </a:r>
          </a:p>
        </p:txBody>
      </p:sp>
      <p:sp>
        <p:nvSpPr>
          <p:cNvPr id="29" name="Rectangle 28"/>
          <p:cNvSpPr/>
          <p:nvPr/>
        </p:nvSpPr>
        <p:spPr>
          <a:xfrm>
            <a:off x="4754188" y="3415430"/>
            <a:ext cx="1186222" cy="328231"/>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133" b="0" i="0" u="none" strike="noStrike" kern="1200" cap="none" spc="0" normalizeH="0" baseline="0" noProof="0" dirty="0">
                <a:ln>
                  <a:noFill/>
                </a:ln>
                <a:solidFill>
                  <a:srgbClr val="A7FAE6"/>
                </a:solidFill>
                <a:effectLst/>
                <a:uLnTx/>
                <a:uFillTx/>
                <a:latin typeface="Arial" charset="0"/>
                <a:ea typeface="Arial" charset="0"/>
                <a:cs typeface="Arial" charset="0"/>
              </a:rPr>
              <a:t>Annotator</a:t>
            </a:r>
          </a:p>
        </p:txBody>
      </p:sp>
      <p:pic>
        <p:nvPicPr>
          <p:cNvPr id="31" name="Picture 30"/>
          <p:cNvPicPr>
            <a:picLocks noChangeAspect="1"/>
          </p:cNvPicPr>
          <p:nvPr/>
        </p:nvPicPr>
        <p:blipFill>
          <a:blip r:embed="rId3">
            <a:lum bright="-50000"/>
            <a:extLst>
              <a:ext uri="{28A0092B-C50C-407E-A947-70E740481C1C}">
                <a14:useLocalDpi xmlns:a14="http://schemas.microsoft.com/office/drawing/2010/main" val="0"/>
              </a:ext>
            </a:extLst>
          </a:blip>
          <a:stretch>
            <a:fillRect/>
          </a:stretch>
        </p:blipFill>
        <p:spPr>
          <a:xfrm>
            <a:off x="4839655" y="3877389"/>
            <a:ext cx="1011372" cy="1150872"/>
          </a:xfrm>
          <a:prstGeom prst="rect">
            <a:avLst/>
          </a:prstGeom>
        </p:spPr>
      </p:pic>
    </p:spTree>
    <p:extLst>
      <p:ext uri="{BB962C8B-B14F-4D97-AF65-F5344CB8AC3E}">
        <p14:creationId xmlns:p14="http://schemas.microsoft.com/office/powerpoint/2010/main" val="40246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7" name="Picture 86"/>
          <p:cNvPicPr>
            <a:picLocks noChangeAspect="1"/>
          </p:cNvPicPr>
          <p:nvPr/>
        </p:nvPicPr>
        <p:blipFill rotWithShape="1">
          <a:blip r:embed="rId3" cstate="print">
            <a:extLst>
              <a:ext uri="{28A0092B-C50C-407E-A947-70E740481C1C}">
                <a14:useLocalDpi xmlns:a14="http://schemas.microsoft.com/office/drawing/2010/main" val="0"/>
              </a:ext>
            </a:extLst>
          </a:blip>
          <a:srcRect l="18178" r="23583"/>
          <a:stretch/>
        </p:blipFill>
        <p:spPr>
          <a:xfrm>
            <a:off x="5345724" y="3263369"/>
            <a:ext cx="1219200" cy="11801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 name="Group 2"/>
          <p:cNvGrpSpPr/>
          <p:nvPr/>
        </p:nvGrpSpPr>
        <p:grpSpPr>
          <a:xfrm>
            <a:off x="1701543" y="1311826"/>
            <a:ext cx="8526228" cy="5011867"/>
            <a:chOff x="3403085" y="2623652"/>
            <a:chExt cx="17052455" cy="10023733"/>
          </a:xfrm>
        </p:grpSpPr>
        <p:sp>
          <p:nvSpPr>
            <p:cNvPr id="79" name="Oval 106"/>
            <p:cNvSpPr>
              <a:spLocks noChangeAspect="1"/>
            </p:cNvSpPr>
            <p:nvPr/>
          </p:nvSpPr>
          <p:spPr bwMode="auto">
            <a:xfrm>
              <a:off x="10640029" y="2623652"/>
              <a:ext cx="2541236" cy="2536336"/>
            </a:xfrm>
            <a:prstGeom prst="ellipse">
              <a:avLst/>
            </a:prstGeom>
            <a:solidFill>
              <a:srgbClr val="00849D"/>
            </a:solidFill>
            <a:ln w="9525" algn="ctr">
              <a:noFill/>
              <a:round/>
              <a:headEnd/>
              <a:tailEnd/>
            </a:ln>
          </p:spPr>
          <p:txBody>
            <a:bodyPr lIns="0" tIns="0" rIns="0" bIns="0" anchor="ctr"/>
            <a:lstStyle/>
            <a:p>
              <a:pPr algn="ctr"/>
              <a:r>
                <a:rPr lang="es-CO" sz="1600" b="1" dirty="0">
                  <a:latin typeface="Calibri" pitchFamily="34" charset="0"/>
                  <a:ea typeface="MS PGothic" pitchFamily="34" charset="-128"/>
                  <a:cs typeface="ヒラギノ角ゴ Pro W3"/>
                </a:rPr>
                <a:t>S</a:t>
              </a:r>
              <a:r>
                <a:rPr lang="en-US" sz="1600" b="1" dirty="0" err="1">
                  <a:latin typeface="Calibri" pitchFamily="34" charset="0"/>
                  <a:ea typeface="MS PGothic" pitchFamily="34" charset="-128"/>
                  <a:cs typeface="ヒラギノ角ゴ Pro W3"/>
                </a:rPr>
                <a:t>ocial</a:t>
              </a:r>
              <a:r>
                <a:rPr lang="en-US" sz="1600" b="1" dirty="0">
                  <a:latin typeface="Calibri" pitchFamily="34" charset="0"/>
                  <a:ea typeface="MS PGothic" pitchFamily="34" charset="-128"/>
                  <a:cs typeface="ヒラギノ角ゴ Pro W3"/>
                </a:rPr>
                <a:t> </a:t>
              </a:r>
            </a:p>
            <a:p>
              <a:pPr algn="ctr"/>
              <a:r>
                <a:rPr lang="en-US" sz="1600" b="1" dirty="0">
                  <a:latin typeface="Calibri" pitchFamily="34" charset="0"/>
                  <a:ea typeface="MS PGothic" pitchFamily="34" charset="-128"/>
                  <a:cs typeface="ヒラギノ角ゴ Pro W3"/>
                </a:rPr>
                <a:t>Tone</a:t>
              </a:r>
            </a:p>
          </p:txBody>
        </p:sp>
        <p:sp>
          <p:nvSpPr>
            <p:cNvPr id="80" name="Oval 107"/>
            <p:cNvSpPr>
              <a:spLocks noChangeAspect="1"/>
            </p:cNvSpPr>
            <p:nvPr/>
          </p:nvSpPr>
          <p:spPr bwMode="auto">
            <a:xfrm>
              <a:off x="17914302" y="10111047"/>
              <a:ext cx="2541238" cy="2536338"/>
            </a:xfrm>
            <a:prstGeom prst="ellipse">
              <a:avLst/>
            </a:prstGeom>
            <a:solidFill>
              <a:srgbClr val="00849D"/>
            </a:solidFill>
            <a:ln w="9525" algn="ctr">
              <a:noFill/>
              <a:round/>
              <a:headEnd/>
              <a:tailEnd/>
            </a:ln>
          </p:spPr>
          <p:txBody>
            <a:bodyPr lIns="0" tIns="0" rIns="0" bIns="0" anchor="ctr"/>
            <a:lstStyle/>
            <a:p>
              <a:pPr algn="ctr"/>
              <a:r>
                <a:rPr lang="en-US" sz="1600" b="1" dirty="0">
                  <a:latin typeface="Calibri" pitchFamily="34" charset="0"/>
                  <a:ea typeface="MS PGothic" pitchFamily="34" charset="-128"/>
                  <a:cs typeface="ヒラギノ角ゴ Pro W3"/>
                </a:rPr>
                <a:t>Writing Tone</a:t>
              </a:r>
            </a:p>
          </p:txBody>
        </p:sp>
        <p:sp>
          <p:nvSpPr>
            <p:cNvPr id="81" name="Oval 111"/>
            <p:cNvSpPr>
              <a:spLocks noChangeAspect="1"/>
            </p:cNvSpPr>
            <p:nvPr/>
          </p:nvSpPr>
          <p:spPr bwMode="auto">
            <a:xfrm>
              <a:off x="3403085" y="10075865"/>
              <a:ext cx="2541238" cy="2536338"/>
            </a:xfrm>
            <a:prstGeom prst="ellipse">
              <a:avLst/>
            </a:prstGeom>
            <a:solidFill>
              <a:srgbClr val="00849D"/>
            </a:solidFill>
            <a:ln w="9525" algn="ctr">
              <a:noFill/>
              <a:round/>
              <a:headEnd/>
              <a:tailEnd/>
            </a:ln>
          </p:spPr>
          <p:txBody>
            <a:bodyPr lIns="0" tIns="0" rIns="0" bIns="0" anchor="ctr"/>
            <a:lstStyle/>
            <a:p>
              <a:pPr algn="ctr"/>
              <a:r>
                <a:rPr lang="en-US" sz="1600" b="1" dirty="0">
                  <a:latin typeface="Calibri" pitchFamily="34" charset="0"/>
                  <a:ea typeface="MS PGothic" pitchFamily="34" charset="-128"/>
                  <a:cs typeface="ヒラギノ角ゴ Pro W3"/>
                </a:rPr>
                <a:t>Emotional Tone</a:t>
              </a:r>
            </a:p>
          </p:txBody>
        </p:sp>
      </p:grpSp>
      <p:pic>
        <p:nvPicPr>
          <p:cNvPr id="18" name="Picture 20" descr="Imagen relacionada"/>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556" b="97778" l="2667" r="99111">
                        <a14:foregroundMark x1="16444" y1="83111" x2="16444" y2="83111"/>
                        <a14:foregroundMark x1="6667" y1="68889" x2="6667" y2="68889"/>
                        <a14:foregroundMark x1="2667" y1="56444" x2="2667" y2="56444"/>
                        <a14:foregroundMark x1="4889" y1="38222" x2="4889" y2="38222"/>
                        <a14:foregroundMark x1="11111" y1="24889" x2="11111" y2="24889"/>
                        <a14:foregroundMark x1="21333" y1="14222" x2="21333" y2="14222"/>
                        <a14:foregroundMark x1="30667" y1="7111" x2="30667" y2="7111"/>
                        <a14:foregroundMark x1="48000" y1="3556" x2="48000" y2="3556"/>
                        <a14:foregroundMark x1="71111" y1="8889" x2="71111" y2="8889"/>
                        <a14:foregroundMark x1="81333" y1="16000" x2="81333" y2="16000"/>
                        <a14:foregroundMark x1="91111" y1="29778" x2="91111" y2="29778"/>
                        <a14:foregroundMark x1="96000" y1="48000" x2="96000" y2="48000"/>
                        <a14:foregroundMark x1="89778" y1="72889" x2="89778" y2="72889"/>
                        <a14:foregroundMark x1="70222" y1="92444" x2="70222" y2="92444"/>
                        <a14:foregroundMark x1="48000" y1="98222" x2="48000" y2="98222"/>
                        <a14:foregroundMark x1="30667" y1="91556" x2="30667" y2="91556"/>
                        <a14:foregroundMark x1="46667" y1="26222" x2="46667" y2="26222"/>
                        <a14:foregroundMark x1="31111" y1="26667" x2="31111" y2="26667"/>
                        <a14:foregroundMark x1="41333" y1="45333" x2="41333" y2="45333"/>
                        <a14:foregroundMark x1="43556" y1="60444" x2="43556" y2="60444"/>
                        <a14:foregroundMark x1="38222" y1="50222" x2="38222" y2="50222"/>
                        <a14:foregroundMark x1="40444" y1="51556" x2="40444" y2="51556"/>
                        <a14:foregroundMark x1="49778" y1="48444" x2="49778" y2="48444"/>
                        <a14:foregroundMark x1="47556" y1="36000" x2="47556" y2="36000"/>
                        <a14:foregroundMark x1="32000" y1="35111" x2="32000" y2="35111"/>
                        <a14:foregroundMark x1="24444" y1="32000" x2="24444" y2="32000"/>
                        <a14:foregroundMark x1="23111" y1="40444" x2="23111" y2="40444"/>
                        <a14:foregroundMark x1="25333" y1="50222" x2="25333" y2="50222"/>
                        <a14:foregroundMark x1="31556" y1="54222" x2="31556" y2="54222"/>
                        <a14:foregroundMark x1="48000" y1="61778" x2="48000" y2="61778"/>
                        <a14:foregroundMark x1="43556" y1="69778" x2="43556" y2="69778"/>
                        <a14:foregroundMark x1="50667" y1="60444" x2="50667" y2="60444"/>
                        <a14:foregroundMark x1="55556" y1="52889" x2="55556" y2="52889"/>
                        <a14:foregroundMark x1="58667" y1="44889" x2="58667" y2="43556"/>
                        <a14:foregroundMark x1="57333" y1="35556" x2="57333" y2="35556"/>
                        <a14:foregroundMark x1="53333" y1="25778" x2="53333" y2="25778"/>
                        <a14:foregroundMark x1="38222" y1="19111" x2="38222" y2="19111"/>
                        <a14:foregroundMark x1="75556" y1="56444" x2="75556" y2="56444"/>
                        <a14:foregroundMark x1="69778" y1="53333" x2="69778" y2="53333"/>
                        <a14:foregroundMark x1="63556" y1="55556" x2="63556" y2="55556"/>
                        <a14:foregroundMark x1="59556" y1="62222" x2="59556" y2="62222"/>
                        <a14:foregroundMark x1="72444" y1="58667" x2="72444" y2="58667"/>
                        <a14:foregroundMark x1="69778" y1="64444" x2="69778" y2="64444"/>
                        <a14:foregroundMark x1="74667" y1="67556" x2="74667" y2="67556"/>
                        <a14:foregroundMark x1="72444" y1="66222" x2="72444" y2="66222"/>
                        <a14:foregroundMark x1="65333" y1="64889" x2="65333" y2="64889"/>
                        <a14:foregroundMark x1="60444" y1="68000" x2="60444" y2="68000"/>
                        <a14:foregroundMark x1="61778" y1="73333" x2="61778" y2="73333"/>
                        <a14:foregroundMark x1="64889" y1="80889" x2="64889" y2="80889"/>
                        <a14:foregroundMark x1="67556" y1="74667" x2="67556" y2="74667"/>
                        <a14:foregroundMark x1="72000" y1="73333" x2="72000" y2="73333"/>
                        <a14:foregroundMark x1="79111" y1="66222" x2="79111" y2="66222"/>
                        <a14:foregroundMark x1="80000" y1="60444" x2="80000" y2="59556"/>
                        <a14:foregroundMark x1="75111" y1="50667" x2="75111" y2="50667"/>
                        <a14:foregroundMark x1="40444" y1="32889" x2="40444" y2="32889"/>
                        <a14:foregroundMark x1="37778" y1="28444" x2="37778" y2="28444"/>
                        <a14:foregroundMark x1="39111" y1="41333" x2="39111" y2="41333"/>
                        <a14:foregroundMark x1="28889" y1="40889" x2="28889" y2="40889"/>
                        <a14:foregroundMark x1="31111" y1="44889" x2="31111" y2="44889"/>
                        <a14:foregroundMark x1="34667" y1="45778" x2="34667" y2="45778"/>
                        <a14:foregroundMark x1="47556" y1="42667" x2="47556" y2="42667"/>
                        <a14:foregroundMark x1="37333" y1="63556" x2="37333" y2="63556"/>
                        <a14:foregroundMark x1="29778" y1="61778" x2="29778" y2="61778"/>
                        <a14:foregroundMark x1="25333" y1="57778" x2="25333" y2="57778"/>
                        <a14:foregroundMark x1="21778" y1="54222" x2="21778" y2="54222"/>
                        <a14:foregroundMark x1="20444" y1="46222" x2="20444" y2="46222"/>
                        <a14:foregroundMark x1="19111" y1="36000" x2="19111" y2="36000"/>
                        <a14:foregroundMark x1="22222" y1="30222" x2="22222" y2="30222"/>
                        <a14:foregroundMark x1="25333" y1="25333" x2="25333" y2="25333"/>
                        <a14:foregroundMark x1="29778" y1="23556" x2="29778" y2="23556"/>
                        <a14:foregroundMark x1="37333" y1="22222" x2="37333" y2="22222"/>
                        <a14:foregroundMark x1="44000" y1="20444" x2="44000" y2="20444"/>
                        <a14:foregroundMark x1="43556" y1="29333" x2="43556" y2="29333"/>
                        <a14:foregroundMark x1="52444" y1="31556" x2="52444" y2="31556"/>
                        <a14:foregroundMark x1="53778" y1="40000" x2="53778" y2="40000"/>
                        <a14:foregroundMark x1="61778" y1="40444" x2="61778" y2="40444"/>
                        <a14:foregroundMark x1="59556" y1="34667" x2="59556" y2="34667"/>
                        <a14:foregroundMark x1="60000" y1="26222" x2="60000" y2="26222"/>
                        <a14:foregroundMark x1="55111" y1="18667" x2="55111" y2="18667"/>
                        <a14:foregroundMark x1="45333" y1="15556" x2="45333" y2="15556"/>
                        <a14:foregroundMark x1="31111" y1="17778" x2="31111" y2="17778"/>
                        <a14:foregroundMark x1="17778" y1="27556" x2="17778" y2="27556"/>
                        <a14:foregroundMark x1="14222" y1="42222" x2="14222" y2="42222"/>
                        <a14:foregroundMark x1="18667" y1="55556" x2="18667" y2="55556"/>
                        <a14:foregroundMark x1="24889" y1="61333" x2="24889" y2="61333"/>
                        <a14:foregroundMark x1="32444" y1="68444" x2="32444" y2="68444"/>
                        <a14:foregroundMark x1="37333" y1="72000" x2="37333" y2="72000"/>
                        <a14:foregroundMark x1="50667" y1="69778" x2="50667" y2="69778"/>
                        <a14:foregroundMark x1="47111" y1="56000" x2="47111" y2="56000"/>
                        <a14:foregroundMark x1="54222" y1="48000" x2="54222" y2="48000"/>
                        <a14:foregroundMark x1="60889" y1="51556" x2="60889" y2="51556"/>
                        <a14:foregroundMark x1="66667" y1="48000" x2="66667" y2="48000"/>
                        <a14:foregroundMark x1="65778" y1="43556" x2="65778" y2="43556"/>
                        <a14:foregroundMark x1="40444" y1="36889" x2="40444" y2="36889"/>
                        <a14:foregroundMark x1="41778" y1="39556" x2="41778" y2="39556"/>
                        <a14:foregroundMark x1="42667" y1="40889" x2="42667" y2="40889"/>
                        <a14:foregroundMark x1="49778" y1="54222" x2="49778" y2="54222"/>
                        <a14:foregroundMark x1="53333" y1="56000" x2="53333" y2="56000"/>
                        <a14:foregroundMark x1="36889" y1="55111" x2="36889" y2="55111"/>
                        <a14:foregroundMark x1="35111" y1="57778" x2="35111" y2="57778"/>
                        <a14:foregroundMark x1="28000" y1="52889" x2="28000" y2="52889"/>
                        <a14:foregroundMark x1="26222" y1="38222" x2="26222" y2="38222"/>
                        <a14:foregroundMark x1="28000" y1="31556" x2="28000" y2="31556"/>
                        <a14:foregroundMark x1="47556" y1="65778" x2="47556" y2="65778"/>
                        <a14:foregroundMark x1="43556" y1="65778" x2="43556" y2="65778"/>
                        <a14:foregroundMark x1="39556" y1="61333" x2="39556" y2="61333"/>
                        <a14:foregroundMark x1="40000" y1="58667" x2="40000" y2="58667"/>
                        <a14:foregroundMark x1="40889" y1="57333" x2="40889" y2="57333"/>
                        <a14:foregroundMark x1="42667" y1="54667" x2="42667" y2="54667"/>
                        <a14:foregroundMark x1="43556" y1="45333" x2="43556" y2="45333"/>
                        <a14:foregroundMark x1="35111" y1="44444" x2="35111" y2="44444"/>
                        <a14:foregroundMark x1="31556" y1="42667" x2="31556" y2="42667"/>
                        <a14:foregroundMark x1="24444" y1="45778" x2="24444" y2="45778"/>
                        <a14:foregroundMark x1="20444" y1="42667" x2="20444" y2="42667"/>
                        <a14:foregroundMark x1="25778" y1="27111" x2="25778" y2="27111"/>
                        <a14:foregroundMark x1="34222" y1="29778" x2="34222" y2="29778"/>
                        <a14:foregroundMark x1="32889" y1="49333" x2="32889" y2="49333"/>
                        <a14:foregroundMark x1="54222" y1="31556" x2="54222" y2="31556"/>
                        <a14:foregroundMark x1="99111" y1="49778" x2="99111" y2="49778"/>
                        <a14:backgroundMark x1="2667" y1="4000" x2="2667" y2="4000"/>
                        <a14:backgroundMark x1="96889" y1="4000" x2="96889" y2="4000"/>
                        <a14:backgroundMark x1="97333" y1="96444" x2="97333" y2="96444"/>
                        <a14:backgroundMark x1="5778" y1="96444" x2="5778" y2="96444"/>
                        <a14:backgroundMark x1="4889" y1="81778" x2="4889" y2="81778"/>
                        <a14:backgroundMark x1="11111" y1="90222" x2="11111" y2="90222"/>
                        <a14:backgroundMark x1="19111" y1="96444" x2="19111" y2="96444"/>
                        <a14:backgroundMark x1="78222" y1="95556" x2="78222" y2="95556"/>
                        <a14:backgroundMark x1="85778" y1="92444" x2="85778" y2="92444"/>
                        <a14:backgroundMark x1="92889" y1="84889" x2="92889" y2="84889"/>
                        <a14:backgroundMark x1="97778" y1="25333" x2="97778" y2="25333"/>
                        <a14:backgroundMark x1="91111" y1="14667" x2="91111" y2="14667"/>
                        <a14:backgroundMark x1="83111" y1="7111" x2="83111" y2="7111"/>
                        <a14:backgroundMark x1="19111" y1="4444" x2="19111" y2="4444"/>
                        <a14:backgroundMark x1="8444" y1="12444" x2="8444" y2="12444"/>
                        <a14:backgroundMark x1="4000" y1="20444" x2="4000" y2="20444"/>
                        <a14:backgroundMark x1="99556" y1="64444" x2="99556" y2="64444"/>
                        <a14:backgroundMark x1="99556" y1="36444" x2="99556"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202003" y="793874"/>
            <a:ext cx="938178" cy="93817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p:cNvSpPr/>
          <p:nvPr/>
        </p:nvSpPr>
        <p:spPr>
          <a:xfrm>
            <a:off x="6641955" y="2727842"/>
            <a:ext cx="1786938" cy="764600"/>
          </a:xfrm>
          <a:prstGeom prst="wedgeEllipseCallout">
            <a:avLst>
              <a:gd name="adj1" fmla="val -63952"/>
              <a:gd name="adj2" fmla="val 72024"/>
            </a:avLst>
          </a:prstGeom>
          <a:solidFill>
            <a:srgbClr val="3BBBA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latinLnBrk="1" hangingPunct="0"/>
            <a:r>
              <a:rPr lang="es-CO" sz="1600" dirty="0">
                <a:sym typeface="Helvetica Light"/>
              </a:rPr>
              <a:t>¿Por qué no </a:t>
            </a:r>
          </a:p>
          <a:p>
            <a:pPr algn="ctr" defTabSz="412750" latinLnBrk="1" hangingPunct="0"/>
            <a:r>
              <a:rPr lang="es-CO" sz="1600" dirty="0">
                <a:sym typeface="Helvetica Light"/>
              </a:rPr>
              <a:t>me atienden?</a:t>
            </a:r>
            <a:endParaRPr lang="en-US" sz="1600" dirty="0">
              <a:sym typeface="Helvetica Light"/>
            </a:endParaRPr>
          </a:p>
        </p:txBody>
      </p:sp>
      <p:sp>
        <p:nvSpPr>
          <p:cNvPr id="20" name="Speech Bubble: Oval 19"/>
          <p:cNvSpPr/>
          <p:nvPr/>
        </p:nvSpPr>
        <p:spPr>
          <a:xfrm>
            <a:off x="3333313" y="3288197"/>
            <a:ext cx="1786938" cy="1457067"/>
          </a:xfrm>
          <a:prstGeom prst="wedgeEllipseCallout">
            <a:avLst>
              <a:gd name="adj1" fmla="val 78409"/>
              <a:gd name="adj2" fmla="val -3104"/>
            </a:avLst>
          </a:prstGeom>
          <a:solidFill>
            <a:srgbClr val="3BBBA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latinLnBrk="1" hangingPunct="0"/>
            <a:r>
              <a:rPr lang="es-CO" sz="1600" dirty="0">
                <a:sym typeface="Helvetica Light"/>
              </a:rPr>
              <a:t>Mire señorita, el plan que </a:t>
            </a:r>
          </a:p>
          <a:p>
            <a:pPr algn="ctr" defTabSz="412750" latinLnBrk="1" hangingPunct="0"/>
            <a:r>
              <a:rPr lang="es-CO" sz="1600" dirty="0">
                <a:sym typeface="Helvetica Light"/>
              </a:rPr>
              <a:t>tengo no me </a:t>
            </a:r>
          </a:p>
          <a:p>
            <a:pPr algn="ctr" defTabSz="412750" latinLnBrk="1" hangingPunct="0"/>
            <a:r>
              <a:rPr lang="es-CO" sz="1600" dirty="0">
                <a:sym typeface="Helvetica Light"/>
              </a:rPr>
              <a:t>sirve</a:t>
            </a:r>
            <a:endParaRPr lang="en-US" sz="1600" dirty="0">
              <a:sym typeface="Helvetica Light"/>
            </a:endParaRPr>
          </a:p>
        </p:txBody>
      </p:sp>
      <p:sp>
        <p:nvSpPr>
          <p:cNvPr id="21" name="Speech Bubble: Oval 20"/>
          <p:cNvSpPr/>
          <p:nvPr/>
        </p:nvSpPr>
        <p:spPr>
          <a:xfrm>
            <a:off x="6694709" y="4032235"/>
            <a:ext cx="1786938" cy="418366"/>
          </a:xfrm>
          <a:prstGeom prst="wedgeEllipseCallout">
            <a:avLst>
              <a:gd name="adj1" fmla="val -73137"/>
              <a:gd name="adj2" fmla="val -29169"/>
            </a:avLst>
          </a:prstGeom>
          <a:solidFill>
            <a:srgbClr val="3BBBA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latinLnBrk="1" hangingPunct="0"/>
            <a:r>
              <a:rPr lang="es-CO" sz="1600" dirty="0"/>
              <a:t>¡Hasta luego!</a:t>
            </a:r>
            <a:endParaRPr lang="en-US" sz="1600" dirty="0">
              <a:sym typeface="Helvetica Light"/>
            </a:endParaRPr>
          </a:p>
        </p:txBody>
      </p:sp>
      <p:sp>
        <p:nvSpPr>
          <p:cNvPr id="7" name="TextBox 6"/>
          <p:cNvSpPr txBox="1"/>
          <p:nvPr/>
        </p:nvSpPr>
        <p:spPr>
          <a:xfrm>
            <a:off x="6610666" y="1394957"/>
            <a:ext cx="1394870"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rPr>
              <a:t>Acogimiento</a:t>
            </a:r>
          </a:p>
        </p:txBody>
      </p:sp>
      <p:sp>
        <p:nvSpPr>
          <p:cNvPr id="10" name="TextBox 9"/>
          <p:cNvSpPr txBox="1"/>
          <p:nvPr/>
        </p:nvSpPr>
        <p:spPr>
          <a:xfrm>
            <a:off x="6607588" y="2026201"/>
            <a:ext cx="1659109"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sym typeface="Helvetica Light"/>
              </a:rPr>
              <a:t>Escrupulosidad</a:t>
            </a:r>
            <a:endParaRPr lang="en-US" sz="2000" b="1" dirty="0">
              <a:solidFill>
                <a:srgbClr val="3A4B53"/>
              </a:solidFill>
              <a:sym typeface="Helvetica Light"/>
            </a:endParaRPr>
          </a:p>
        </p:txBody>
      </p:sp>
      <p:sp>
        <p:nvSpPr>
          <p:cNvPr id="11" name="TextBox 10"/>
          <p:cNvSpPr txBox="1"/>
          <p:nvPr/>
        </p:nvSpPr>
        <p:spPr>
          <a:xfrm>
            <a:off x="3732311" y="1686264"/>
            <a:ext cx="1386790"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sym typeface="Helvetica Light"/>
              </a:rPr>
              <a:t>Extroversión</a:t>
            </a:r>
            <a:endParaRPr lang="en-US" sz="2000" b="1" dirty="0">
              <a:solidFill>
                <a:srgbClr val="3A4B53"/>
              </a:solidFill>
              <a:sym typeface="Helvetica Light"/>
            </a:endParaRPr>
          </a:p>
        </p:txBody>
      </p:sp>
      <p:sp>
        <p:nvSpPr>
          <p:cNvPr id="12" name="TextBox 11"/>
          <p:cNvSpPr txBox="1"/>
          <p:nvPr/>
        </p:nvSpPr>
        <p:spPr>
          <a:xfrm>
            <a:off x="3894349" y="2069052"/>
            <a:ext cx="1482843"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err="1">
                <a:solidFill>
                  <a:srgbClr val="3A4B53"/>
                </a:solidFill>
                <a:sym typeface="Helvetica Light"/>
              </a:rPr>
              <a:t>Neuroticismo</a:t>
            </a:r>
            <a:endParaRPr lang="en-US" sz="2000" b="1" dirty="0">
              <a:solidFill>
                <a:srgbClr val="3A4B53"/>
              </a:solidFill>
              <a:sym typeface="Helvetica Light"/>
            </a:endParaRPr>
          </a:p>
        </p:txBody>
      </p:sp>
      <p:sp>
        <p:nvSpPr>
          <p:cNvPr id="13" name="TextBox 12"/>
          <p:cNvSpPr txBox="1"/>
          <p:nvPr/>
        </p:nvSpPr>
        <p:spPr>
          <a:xfrm>
            <a:off x="4175210" y="1303477"/>
            <a:ext cx="1004250"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sym typeface="Helvetica Light"/>
              </a:rPr>
              <a:t>Apertura</a:t>
            </a:r>
            <a:endParaRPr lang="en-US" sz="2000" b="1" dirty="0">
              <a:solidFill>
                <a:srgbClr val="3A4B53"/>
              </a:solidFill>
              <a:sym typeface="Helvetica Light"/>
            </a:endParaRPr>
          </a:p>
        </p:txBody>
      </p:sp>
      <p:sp>
        <p:nvSpPr>
          <p:cNvPr id="33" name="TextBox 32"/>
          <p:cNvSpPr txBox="1"/>
          <p:nvPr/>
        </p:nvSpPr>
        <p:spPr>
          <a:xfrm>
            <a:off x="9102679" y="4492990"/>
            <a:ext cx="979564"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rPr>
              <a:t>Analítica</a:t>
            </a:r>
          </a:p>
        </p:txBody>
      </p:sp>
      <p:sp>
        <p:nvSpPr>
          <p:cNvPr id="34" name="TextBox 33"/>
          <p:cNvSpPr txBox="1"/>
          <p:nvPr/>
        </p:nvSpPr>
        <p:spPr>
          <a:xfrm>
            <a:off x="10342189" y="5800248"/>
            <a:ext cx="1096647"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rPr>
              <a:t>Confianza</a:t>
            </a:r>
          </a:p>
        </p:txBody>
      </p:sp>
      <p:sp>
        <p:nvSpPr>
          <p:cNvPr id="35" name="TextBox 34"/>
          <p:cNvSpPr txBox="1"/>
          <p:nvPr/>
        </p:nvSpPr>
        <p:spPr>
          <a:xfrm>
            <a:off x="7706430" y="5800248"/>
            <a:ext cx="1039002"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rPr>
              <a:t>Tentativo</a:t>
            </a:r>
          </a:p>
        </p:txBody>
      </p:sp>
      <p:sp>
        <p:nvSpPr>
          <p:cNvPr id="36" name="TextBox 35"/>
          <p:cNvSpPr txBox="1"/>
          <p:nvPr/>
        </p:nvSpPr>
        <p:spPr>
          <a:xfrm>
            <a:off x="1952706" y="4569190"/>
            <a:ext cx="801501"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rPr>
              <a:t>Alegría</a:t>
            </a:r>
          </a:p>
        </p:txBody>
      </p:sp>
      <p:sp>
        <p:nvSpPr>
          <p:cNvPr id="37" name="TextBox 36"/>
          <p:cNvSpPr txBox="1"/>
          <p:nvPr/>
        </p:nvSpPr>
        <p:spPr>
          <a:xfrm>
            <a:off x="3187985" y="5876448"/>
            <a:ext cx="856709"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rPr>
              <a:t>Tristeza</a:t>
            </a:r>
          </a:p>
        </p:txBody>
      </p:sp>
      <p:sp>
        <p:nvSpPr>
          <p:cNvPr id="38" name="TextBox 37"/>
          <p:cNvSpPr txBox="1"/>
          <p:nvPr/>
        </p:nvSpPr>
        <p:spPr>
          <a:xfrm>
            <a:off x="908501" y="5876448"/>
            <a:ext cx="649217" cy="359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s-CO" sz="2000" b="1" dirty="0">
                <a:solidFill>
                  <a:srgbClr val="3A4B53"/>
                </a:solidFill>
              </a:rPr>
              <a:t>Rabia</a:t>
            </a:r>
          </a:p>
        </p:txBody>
      </p:sp>
      <p:sp>
        <p:nvSpPr>
          <p:cNvPr id="39" name="Rectangle 38">
            <a:extLst>
              <a:ext uri="{FF2B5EF4-FFF2-40B4-BE49-F238E27FC236}">
                <a16:creationId xmlns:a16="http://schemas.microsoft.com/office/drawing/2014/main" id="{9076BC66-5413-524A-8AA7-2479E56A62A0}"/>
              </a:ext>
            </a:extLst>
          </p:cNvPr>
          <p:cNvSpPr/>
          <p:nvPr/>
        </p:nvSpPr>
        <p:spPr>
          <a:xfrm>
            <a:off x="181592" y="229552"/>
            <a:ext cx="11604995" cy="564322"/>
          </a:xfrm>
          <a:prstGeom prst="rect">
            <a:avLst/>
          </a:prstGeom>
        </p:spPr>
        <p:txBody>
          <a:bodyPr wrap="square">
            <a:spAutoFit/>
          </a:bodyPr>
          <a:lstStyle/>
          <a:p>
            <a:pPr defTabSz="609585"/>
            <a:r>
              <a:rPr lang="en-US" sz="3067" b="1" dirty="0">
                <a:solidFill>
                  <a:srgbClr val="41D6C3">
                    <a:lumMod val="75000"/>
                  </a:srgbClr>
                </a:solidFill>
                <a:latin typeface="Helvetica Neue" charset="0"/>
                <a:ea typeface="Helvetica Neue" charset="0"/>
                <a:cs typeface="Helvetica Neue" charset="0"/>
              </a:rPr>
              <a:t>Watson Tone Analyzer</a:t>
            </a:r>
            <a:endParaRPr lang="en-US" sz="3067" dirty="0">
              <a:solidFill>
                <a:srgbClr val="41D6C3">
                  <a:lumMod val="75000"/>
                </a:srgbClr>
              </a:solidFill>
              <a:latin typeface="Arial"/>
            </a:endParaRPr>
          </a:p>
        </p:txBody>
      </p:sp>
    </p:spTree>
    <p:extLst>
      <p:ext uri="{BB962C8B-B14F-4D97-AF65-F5344CB8AC3E}">
        <p14:creationId xmlns:p14="http://schemas.microsoft.com/office/powerpoint/2010/main" val="1772830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1000"/>
                                  </p:stCondLst>
                                  <p:childTnLst>
                                    <p:set>
                                      <p:cBhvr>
                                        <p:cTn id="28" dur="1" fill="hold">
                                          <p:stCondLst>
                                            <p:cond delay="0"/>
                                          </p:stCondLst>
                                        </p:cTn>
                                        <p:tgtEl>
                                          <p:spTgt spid="10"/>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1000"/>
                                  </p:stCondLst>
                                  <p:childTnLst>
                                    <p:set>
                                      <p:cBhvr>
                                        <p:cTn id="31" dur="1" fill="hold">
                                          <p:stCondLst>
                                            <p:cond delay="0"/>
                                          </p:stCondLst>
                                        </p:cTn>
                                        <p:tgtEl>
                                          <p:spTgt spid="12"/>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1000"/>
                                  </p:stCondLst>
                                  <p:childTnLst>
                                    <p:set>
                                      <p:cBhvr>
                                        <p:cTn id="34" dur="1" fill="hold">
                                          <p:stCondLst>
                                            <p:cond delay="0"/>
                                          </p:stCondLst>
                                        </p:cTn>
                                        <p:tgtEl>
                                          <p:spTgt spid="11"/>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grpId="0" nodeType="afterEffect">
                                  <p:stCondLst>
                                    <p:cond delay="100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1000"/>
                                  </p:stCondLst>
                                  <p:childTnLst>
                                    <p:set>
                                      <p:cBhvr>
                                        <p:cTn id="44" dur="1" fill="hold">
                                          <p:stCondLst>
                                            <p:cond delay="0"/>
                                          </p:stCondLst>
                                        </p:cTn>
                                        <p:tgtEl>
                                          <p:spTgt spid="34"/>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1000"/>
                                  </p:stCondLst>
                                  <p:childTnLst>
                                    <p:set>
                                      <p:cBhvr>
                                        <p:cTn id="47" dur="1" fill="hold">
                                          <p:stCondLst>
                                            <p:cond delay="0"/>
                                          </p:stCondLst>
                                        </p:cTn>
                                        <p:tgtEl>
                                          <p:spTgt spid="3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1000"/>
                                  </p:stCondLst>
                                  <p:childTnLst>
                                    <p:set>
                                      <p:cBhvr>
                                        <p:cTn id="54" dur="1" fill="hold">
                                          <p:stCondLst>
                                            <p:cond delay="0"/>
                                          </p:stCondLst>
                                        </p:cTn>
                                        <p:tgtEl>
                                          <p:spTgt spid="37"/>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grpId="0" nodeType="afterEffect">
                                  <p:stCondLst>
                                    <p:cond delay="1000"/>
                                  </p:stCondLst>
                                  <p:childTnLst>
                                    <p:set>
                                      <p:cBhvr>
                                        <p:cTn id="5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P spid="7" grpId="0"/>
      <p:bldP spid="10" grpId="0"/>
      <p:bldP spid="11" grpId="0"/>
      <p:bldP spid="12" grpId="0"/>
      <p:bldP spid="13" grpId="0"/>
      <p:bldP spid="33" grpId="0"/>
      <p:bldP spid="34" grpId="0"/>
      <p:bldP spid="35" grpId="0"/>
      <p:bldP spid="36" grpId="0"/>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Rectangle 77"/>
          <p:cNvSpPr/>
          <p:nvPr/>
        </p:nvSpPr>
        <p:spPr>
          <a:xfrm>
            <a:off x="0" y="-43735"/>
            <a:ext cx="12192000" cy="6945491"/>
          </a:xfrm>
          <a:prstGeom prst="rect">
            <a:avLst/>
          </a:prstGeom>
          <a:solidFill>
            <a:srgbClr val="181B1E"/>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s-CO" sz="1600" dirty="0">
              <a:solidFill>
                <a:srgbClr val="FFFFFF"/>
              </a:solidFill>
              <a:sym typeface="Helvetica Light"/>
            </a:endParaRPr>
          </a:p>
          <a:p>
            <a:pPr algn="ctr" defTabSz="412750" latinLnBrk="1" hangingPunct="0"/>
            <a:endParaRPr lang="en-US" sz="1600" dirty="0">
              <a:solidFill>
                <a:srgbClr val="FFFFFF"/>
              </a:solidFill>
              <a:sym typeface="Helvetica Light"/>
            </a:endParaRPr>
          </a:p>
        </p:txBody>
      </p:sp>
      <p:grpSp>
        <p:nvGrpSpPr>
          <p:cNvPr id="84" name="Group 83"/>
          <p:cNvGrpSpPr/>
          <p:nvPr/>
        </p:nvGrpSpPr>
        <p:grpSpPr>
          <a:xfrm>
            <a:off x="3205514" y="433753"/>
            <a:ext cx="5780973" cy="6318738"/>
            <a:chOff x="6411027" y="539262"/>
            <a:chExt cx="11561946" cy="12637476"/>
          </a:xfrm>
        </p:grpSpPr>
        <p:pic>
          <p:nvPicPr>
            <p:cNvPr id="4102" name="Picture 6" descr="Resultado de imagen para ibm watson personality insigh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027" y="539262"/>
              <a:ext cx="11561946" cy="1263747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rotWithShape="1">
            <a:blip r:embed="rId4" cstate="print">
              <a:extLst>
                <a:ext uri="{28A0092B-C50C-407E-A947-70E740481C1C}">
                  <a14:useLocalDpi xmlns:a14="http://schemas.microsoft.com/office/drawing/2010/main" val="0"/>
                </a:ext>
              </a:extLst>
            </a:blip>
            <a:srcRect l="18178" r="23583"/>
            <a:stretch/>
          </p:blipFill>
          <p:spPr>
            <a:xfrm>
              <a:off x="10911434" y="6265954"/>
              <a:ext cx="1998425" cy="19343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86" name="Group 85"/>
          <p:cNvGrpSpPr/>
          <p:nvPr/>
        </p:nvGrpSpPr>
        <p:grpSpPr>
          <a:xfrm>
            <a:off x="928118" y="1138237"/>
            <a:ext cx="10087167" cy="5378209"/>
            <a:chOff x="1856235" y="2276474"/>
            <a:chExt cx="20174334" cy="10756418"/>
          </a:xfrm>
        </p:grpSpPr>
        <p:sp>
          <p:nvSpPr>
            <p:cNvPr id="79" name="Oval 106"/>
            <p:cNvSpPr>
              <a:spLocks noChangeAspect="1"/>
            </p:cNvSpPr>
            <p:nvPr/>
          </p:nvSpPr>
          <p:spPr bwMode="auto">
            <a:xfrm>
              <a:off x="4539375" y="2276474"/>
              <a:ext cx="3192635" cy="3186479"/>
            </a:xfrm>
            <a:prstGeom prst="ellipse">
              <a:avLst/>
            </a:prstGeom>
            <a:solidFill>
              <a:srgbClr val="FF6600"/>
            </a:solidFill>
            <a:ln w="9525" algn="ctr">
              <a:noFill/>
              <a:round/>
              <a:headEnd/>
              <a:tailEnd/>
            </a:ln>
          </p:spPr>
          <p:txBody>
            <a:bodyPr lIns="0" tIns="0" rIns="0" bIns="0" anchor="ctr"/>
            <a:lstStyle/>
            <a:p>
              <a:pPr algn="ctr"/>
              <a:r>
                <a:rPr lang="en-US" b="1" dirty="0">
                  <a:latin typeface="Calibri" pitchFamily="34" charset="0"/>
                  <a:ea typeface="MS PGothic" pitchFamily="34" charset="-128"/>
                  <a:cs typeface="ヒラギノ角ゴ Pro W3"/>
                </a:rPr>
                <a:t>Big 5</a:t>
              </a:r>
            </a:p>
          </p:txBody>
        </p:sp>
        <p:sp>
          <p:nvSpPr>
            <p:cNvPr id="80" name="Oval 107"/>
            <p:cNvSpPr>
              <a:spLocks noChangeAspect="1"/>
            </p:cNvSpPr>
            <p:nvPr/>
          </p:nvSpPr>
          <p:spPr bwMode="auto">
            <a:xfrm>
              <a:off x="1856235" y="5992588"/>
              <a:ext cx="3192637" cy="3186481"/>
            </a:xfrm>
            <a:prstGeom prst="ellipse">
              <a:avLst/>
            </a:prstGeom>
            <a:solidFill>
              <a:srgbClr val="FF6600"/>
            </a:solidFill>
            <a:ln w="9525" algn="ctr">
              <a:noFill/>
              <a:round/>
              <a:headEnd/>
              <a:tailEnd/>
            </a:ln>
          </p:spPr>
          <p:txBody>
            <a:bodyPr lIns="0" tIns="0" rIns="0" bIns="0" anchor="ctr"/>
            <a:lstStyle/>
            <a:p>
              <a:pPr algn="ctr"/>
              <a:r>
                <a:rPr lang="en-US" b="1" dirty="0">
                  <a:latin typeface="Calibri" pitchFamily="34" charset="0"/>
                  <a:ea typeface="MS PGothic" pitchFamily="34" charset="-128"/>
                  <a:cs typeface="ヒラギノ角ゴ Pro W3"/>
                </a:rPr>
                <a:t>Values</a:t>
              </a:r>
            </a:p>
          </p:txBody>
        </p:sp>
        <p:sp>
          <p:nvSpPr>
            <p:cNvPr id="81" name="Oval 111"/>
            <p:cNvSpPr>
              <a:spLocks noChangeAspect="1"/>
            </p:cNvSpPr>
            <p:nvPr/>
          </p:nvSpPr>
          <p:spPr bwMode="auto">
            <a:xfrm>
              <a:off x="4110028" y="9846411"/>
              <a:ext cx="3192637" cy="3186481"/>
            </a:xfrm>
            <a:prstGeom prst="ellipse">
              <a:avLst/>
            </a:prstGeom>
            <a:solidFill>
              <a:srgbClr val="FF6600"/>
            </a:solidFill>
            <a:ln w="9525" algn="ctr">
              <a:noFill/>
              <a:round/>
              <a:headEnd/>
              <a:tailEnd/>
            </a:ln>
          </p:spPr>
          <p:txBody>
            <a:bodyPr lIns="0" tIns="0" rIns="0" bIns="0" anchor="ctr"/>
            <a:lstStyle/>
            <a:p>
              <a:pPr algn="ctr"/>
              <a:r>
                <a:rPr lang="en-US" b="1" dirty="0">
                  <a:latin typeface="Calibri" pitchFamily="34" charset="0"/>
                  <a:ea typeface="MS PGothic" pitchFamily="34" charset="-128"/>
                  <a:cs typeface="ヒラギノ角ゴ Pro W3"/>
                </a:rPr>
                <a:t>Behavior</a:t>
              </a:r>
            </a:p>
          </p:txBody>
        </p:sp>
        <p:sp>
          <p:nvSpPr>
            <p:cNvPr id="82" name="Oval 108"/>
            <p:cNvSpPr>
              <a:spLocks noChangeAspect="1"/>
            </p:cNvSpPr>
            <p:nvPr/>
          </p:nvSpPr>
          <p:spPr bwMode="auto">
            <a:xfrm>
              <a:off x="18844088" y="4156460"/>
              <a:ext cx="3186481" cy="3186481"/>
            </a:xfrm>
            <a:prstGeom prst="ellipse">
              <a:avLst/>
            </a:prstGeom>
            <a:solidFill>
              <a:srgbClr val="FF6600"/>
            </a:solidFill>
            <a:ln w="9525" algn="ctr">
              <a:noFill/>
              <a:round/>
              <a:headEnd/>
              <a:tailEnd/>
            </a:ln>
          </p:spPr>
          <p:txBody>
            <a:bodyPr lIns="0" tIns="0" rIns="0" bIns="0" anchor="ctr"/>
            <a:lstStyle/>
            <a:p>
              <a:pPr algn="ctr"/>
              <a:r>
                <a:rPr lang="en-US" b="1">
                  <a:latin typeface="Calibri" pitchFamily="34" charset="0"/>
                  <a:ea typeface="MS PGothic" pitchFamily="34" charset="-128"/>
                  <a:cs typeface="ヒラギノ角ゴ Pro W3"/>
                </a:rPr>
                <a:t>Needs</a:t>
              </a:r>
            </a:p>
          </p:txBody>
        </p:sp>
        <p:sp>
          <p:nvSpPr>
            <p:cNvPr id="83" name="Oval 109"/>
            <p:cNvSpPr>
              <a:spLocks noChangeAspect="1"/>
            </p:cNvSpPr>
            <p:nvPr/>
          </p:nvSpPr>
          <p:spPr bwMode="auto">
            <a:xfrm>
              <a:off x="18844088" y="8172062"/>
              <a:ext cx="3186481" cy="3186481"/>
            </a:xfrm>
            <a:prstGeom prst="ellipse">
              <a:avLst/>
            </a:prstGeom>
            <a:solidFill>
              <a:srgbClr val="FF6600"/>
            </a:solidFill>
            <a:ln w="9525" algn="ctr">
              <a:noFill/>
              <a:round/>
              <a:headEnd/>
              <a:tailEnd/>
            </a:ln>
          </p:spPr>
          <p:txBody>
            <a:bodyPr lIns="0" tIns="0" rIns="0" bIns="0" anchor="ctr"/>
            <a:lstStyle/>
            <a:p>
              <a:pPr algn="ctr"/>
              <a:r>
                <a:rPr lang="en-US" b="1" dirty="0" err="1">
                  <a:latin typeface="Calibri" pitchFamily="34" charset="0"/>
                  <a:ea typeface="MS PGothic" pitchFamily="34" charset="-128"/>
                  <a:cs typeface="ヒラギノ角ゴ Pro W3"/>
                </a:rPr>
                <a:t>Consum</a:t>
              </a:r>
              <a:r>
                <a:rPr lang="en-US" b="1" dirty="0">
                  <a:latin typeface="Calibri" pitchFamily="34" charset="0"/>
                  <a:ea typeface="MS PGothic" pitchFamily="34" charset="-128"/>
                  <a:cs typeface="ヒラギノ角ゴ Pro W3"/>
                </a:rPr>
                <a:t>. Preferences</a:t>
              </a:r>
            </a:p>
          </p:txBody>
        </p:sp>
      </p:grpSp>
      <p:pic>
        <p:nvPicPr>
          <p:cNvPr id="96" name="Picture 18" descr="Resultado de imagen para watson personality insights"/>
          <p:cNvPicPr>
            <a:picLocks noChangeAspect="1" noChangeArrowheads="1"/>
          </p:cNvPicPr>
          <p:nvPr/>
        </p:nvPicPr>
        <p:blipFill>
          <a:blip r:embed="rId5">
            <a:clrChange>
              <a:clrFrom>
                <a:srgbClr val="E0E0E0"/>
              </a:clrFrom>
              <a:clrTo>
                <a:srgbClr val="E0E0E0">
                  <a:alpha val="0"/>
                </a:srgbClr>
              </a:clrTo>
            </a:clrChange>
            <a:extLst>
              <a:ext uri="{28A0092B-C50C-407E-A947-70E740481C1C}">
                <a14:useLocalDpi xmlns:a14="http://schemas.microsoft.com/office/drawing/2010/main" val="0"/>
              </a:ext>
            </a:extLst>
          </a:blip>
          <a:srcRect/>
          <a:stretch>
            <a:fillRect/>
          </a:stretch>
        </p:blipFill>
        <p:spPr bwMode="auto">
          <a:xfrm>
            <a:off x="-463982" y="793874"/>
            <a:ext cx="2518997" cy="134346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AC399DBB-FB97-6348-BD9D-697DA31D0AE0}"/>
              </a:ext>
            </a:extLst>
          </p:cNvPr>
          <p:cNvSpPr/>
          <p:nvPr/>
        </p:nvSpPr>
        <p:spPr>
          <a:xfrm>
            <a:off x="181592" y="229552"/>
            <a:ext cx="11604995" cy="564322"/>
          </a:xfrm>
          <a:prstGeom prst="rect">
            <a:avLst/>
          </a:prstGeom>
        </p:spPr>
        <p:txBody>
          <a:bodyPr wrap="square">
            <a:spAutoFit/>
          </a:bodyPr>
          <a:lstStyle/>
          <a:p>
            <a:pPr defTabSz="609585"/>
            <a:r>
              <a:rPr lang="en-US" sz="3067" b="1" dirty="0">
                <a:solidFill>
                  <a:srgbClr val="41D6C3">
                    <a:lumMod val="75000"/>
                  </a:srgbClr>
                </a:solidFill>
                <a:latin typeface="Helvetica Neue" charset="0"/>
                <a:ea typeface="Helvetica Neue" charset="0"/>
                <a:cs typeface="Helvetica Neue" charset="0"/>
              </a:rPr>
              <a:t>Watson Personality Insights</a:t>
            </a:r>
            <a:endParaRPr lang="en-US" sz="3067" dirty="0">
              <a:solidFill>
                <a:srgbClr val="41D6C3">
                  <a:lumMod val="75000"/>
                </a:srgbClr>
              </a:solidFill>
              <a:latin typeface="Arial"/>
            </a:endParaRPr>
          </a:p>
        </p:txBody>
      </p:sp>
    </p:spTree>
    <p:extLst>
      <p:ext uri="{BB962C8B-B14F-4D97-AF65-F5344CB8AC3E}">
        <p14:creationId xmlns:p14="http://schemas.microsoft.com/office/powerpoint/2010/main" val="8030937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p:cTn id="12" dur="1000" fill="hold"/>
                                        <p:tgtEl>
                                          <p:spTgt spid="86"/>
                                        </p:tgtEl>
                                        <p:attrNameLst>
                                          <p:attrName>ppt_w</p:attrName>
                                        </p:attrNameLst>
                                      </p:cBhvr>
                                      <p:tavLst>
                                        <p:tav tm="0">
                                          <p:val>
                                            <p:fltVal val="0"/>
                                          </p:val>
                                        </p:tav>
                                        <p:tav tm="100000">
                                          <p:val>
                                            <p:strVal val="#ppt_w"/>
                                          </p:val>
                                        </p:tav>
                                      </p:tavLst>
                                    </p:anim>
                                    <p:anim calcmode="lin" valueType="num">
                                      <p:cBhvr>
                                        <p:cTn id="13" dur="1000" fill="hold"/>
                                        <p:tgtEl>
                                          <p:spTgt spid="86"/>
                                        </p:tgtEl>
                                        <p:attrNameLst>
                                          <p:attrName>ppt_h</p:attrName>
                                        </p:attrNameLst>
                                      </p:cBhvr>
                                      <p:tavLst>
                                        <p:tav tm="0">
                                          <p:val>
                                            <p:fltVal val="0"/>
                                          </p:val>
                                        </p:tav>
                                        <p:tav tm="100000">
                                          <p:val>
                                            <p:strVal val="#ppt_h"/>
                                          </p:val>
                                        </p:tav>
                                      </p:tavLst>
                                    </p:anim>
                                    <p:anim calcmode="lin" valueType="num">
                                      <p:cBhvr>
                                        <p:cTn id="14" dur="1000" fill="hold"/>
                                        <p:tgtEl>
                                          <p:spTgt spid="86"/>
                                        </p:tgtEl>
                                        <p:attrNameLst>
                                          <p:attrName>style.rotation</p:attrName>
                                        </p:attrNameLst>
                                      </p:cBhvr>
                                      <p:tavLst>
                                        <p:tav tm="0">
                                          <p:val>
                                            <p:fltVal val="90"/>
                                          </p:val>
                                        </p:tav>
                                        <p:tav tm="100000">
                                          <p:val>
                                            <p:fltVal val="0"/>
                                          </p:val>
                                        </p:tav>
                                      </p:tavLst>
                                    </p:anim>
                                    <p:animEffect transition="in" filter="fade">
                                      <p:cBhvr>
                                        <p:cTn id="15"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para Sound Waves vector free">
            <a:extLst>
              <a:ext uri="{FF2B5EF4-FFF2-40B4-BE49-F238E27FC236}">
                <a16:creationId xmlns:a16="http://schemas.microsoft.com/office/drawing/2014/main" id="{01DA0757-20D9-4CEC-83C4-DFC1D2D183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656"/>
          <a:stretch/>
        </p:blipFill>
        <p:spPr bwMode="auto">
          <a:xfrm>
            <a:off x="-14585" y="-7"/>
            <a:ext cx="12206585" cy="6858007"/>
          </a:xfrm>
          <a:prstGeom prst="rect">
            <a:avLst/>
          </a:prstGeom>
          <a:noFill/>
          <a:extLst>
            <a:ext uri="{909E8E84-426E-40DD-AFC4-6F175D3DCCD1}">
              <a14:hiddenFill xmlns:a14="http://schemas.microsoft.com/office/drawing/2010/main">
                <a:solidFill>
                  <a:srgbClr val="FFFFFF"/>
                </a:solidFill>
              </a14:hiddenFill>
            </a:ext>
          </a:extLst>
        </p:spPr>
      </p:pic>
      <p:pic>
        <p:nvPicPr>
          <p:cNvPr id="8" name="droppedImage.pdf"/>
          <p:cNvPicPr/>
          <p:nvPr/>
        </p:nvPicPr>
        <p:blipFill>
          <a:blip r:embed="rId3" cstate="print">
            <a:extLst/>
          </a:blip>
          <a:stretch>
            <a:fillRect/>
          </a:stretch>
        </p:blipFill>
        <p:spPr>
          <a:xfrm>
            <a:off x="11382634" y="6469898"/>
            <a:ext cx="615730" cy="241895"/>
          </a:xfrm>
          <a:prstGeom prst="rect">
            <a:avLst/>
          </a:prstGeom>
          <a:ln w="12700">
            <a:miter lim="400000"/>
          </a:ln>
        </p:spPr>
      </p:pic>
      <p:grpSp>
        <p:nvGrpSpPr>
          <p:cNvPr id="31" name="Group 30">
            <a:extLst>
              <a:ext uri="{FF2B5EF4-FFF2-40B4-BE49-F238E27FC236}">
                <a16:creationId xmlns:a16="http://schemas.microsoft.com/office/drawing/2014/main" id="{7C9C1A6A-3029-4B71-A50B-EA98395A6DD4}"/>
              </a:ext>
            </a:extLst>
          </p:cNvPr>
          <p:cNvGrpSpPr/>
          <p:nvPr/>
        </p:nvGrpSpPr>
        <p:grpSpPr>
          <a:xfrm>
            <a:off x="8227422" y="2869690"/>
            <a:ext cx="2349939" cy="1964383"/>
            <a:chOff x="1443749" y="1347641"/>
            <a:chExt cx="2349939" cy="1964383"/>
          </a:xfrm>
        </p:grpSpPr>
        <p:pic>
          <p:nvPicPr>
            <p:cNvPr id="10" name="Picture 6" descr="Low-latency, streaming transcri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681" y="1347641"/>
              <a:ext cx="1228296" cy="1228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43749" y="2850359"/>
              <a:ext cx="2349939" cy="461665"/>
            </a:xfrm>
            <a:prstGeom prst="rect">
              <a:avLst/>
            </a:prstGeom>
            <a:noFill/>
          </p:spPr>
          <p:txBody>
            <a:bodyPr wrap="none" rtlCol="0">
              <a:spAutoFit/>
            </a:bodyPr>
            <a:lstStyle>
              <a:defPPr>
                <a:defRPr lang="en-US"/>
              </a:defPPr>
              <a:lvl1pPr>
                <a:defRPr sz="2400" b="1">
                  <a:solidFill>
                    <a:srgbClr val="00849D"/>
                  </a:solidFill>
                </a:defRPr>
              </a:lvl1pPr>
            </a:lstStyle>
            <a:p>
              <a:r>
                <a:rPr lang="en-US" dirty="0">
                  <a:solidFill>
                    <a:schemeClr val="accent4"/>
                  </a:solidFill>
                </a:rPr>
                <a:t>Speech to Text</a:t>
              </a:r>
            </a:p>
          </p:txBody>
        </p:sp>
      </p:grpSp>
      <p:grpSp>
        <p:nvGrpSpPr>
          <p:cNvPr id="3072" name="Group 3071">
            <a:extLst>
              <a:ext uri="{FF2B5EF4-FFF2-40B4-BE49-F238E27FC236}">
                <a16:creationId xmlns:a16="http://schemas.microsoft.com/office/drawing/2014/main" id="{300BCB32-FEA2-418A-A520-4138100F9FAD}"/>
              </a:ext>
            </a:extLst>
          </p:cNvPr>
          <p:cNvGrpSpPr/>
          <p:nvPr/>
        </p:nvGrpSpPr>
        <p:grpSpPr>
          <a:xfrm>
            <a:off x="2443481" y="2869690"/>
            <a:ext cx="2349939" cy="1964384"/>
            <a:chOff x="8335707" y="1347641"/>
            <a:chExt cx="2349939" cy="1964384"/>
          </a:xfrm>
        </p:grpSpPr>
        <p:pic>
          <p:nvPicPr>
            <p:cNvPr id="11" name="Picture 8" descr="Synthesizes natural-sounding speech from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7641" y="1347641"/>
              <a:ext cx="1228292" cy="12282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335707" y="2850360"/>
              <a:ext cx="2349939" cy="461665"/>
            </a:xfrm>
            <a:prstGeom prst="rect">
              <a:avLst/>
            </a:prstGeom>
            <a:noFill/>
          </p:spPr>
          <p:txBody>
            <a:bodyPr wrap="none" rtlCol="0">
              <a:spAutoFit/>
            </a:bodyPr>
            <a:lstStyle>
              <a:defPPr>
                <a:defRPr lang="en-US"/>
              </a:defPPr>
              <a:lvl1pPr>
                <a:defRPr sz="2400" b="1">
                  <a:solidFill>
                    <a:schemeClr val="bg1"/>
                  </a:solidFill>
                </a:defRPr>
              </a:lvl1pPr>
            </a:lstStyle>
            <a:p>
              <a:r>
                <a:rPr lang="en-US" dirty="0">
                  <a:solidFill>
                    <a:schemeClr val="accent4"/>
                  </a:solidFill>
                </a:rPr>
                <a:t>Text to Speech</a:t>
              </a:r>
            </a:p>
          </p:txBody>
        </p:sp>
      </p:grpSp>
    </p:spTree>
    <p:extLst>
      <p:ext uri="{BB962C8B-B14F-4D97-AF65-F5344CB8AC3E}">
        <p14:creationId xmlns:p14="http://schemas.microsoft.com/office/powerpoint/2010/main" val="134594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extLst/>
          </p:nvPr>
        </p:nvSpPr>
        <p:spPr>
          <a:xfrm>
            <a:off x="5598500" y="1257567"/>
            <a:ext cx="6099129" cy="4642746"/>
          </a:xfrm>
          <a:prstGeom prst="rect">
            <a:avLst/>
          </a:prstGeom>
        </p:spPr>
        <p:txBody>
          <a:bodyPr wrap="square" lIns="0" tIns="0" anchor="t">
            <a:spAutoFit/>
          </a:bodyPr>
          <a:lstStyle/>
          <a:p>
            <a:pPr defTabSz="609021">
              <a:spcBef>
                <a:spcPts val="1332"/>
              </a:spcBef>
              <a:defRPr/>
            </a:pPr>
            <a:r>
              <a:rPr lang="es-ES_tradnl" sz="4267" dirty="0">
                <a:solidFill>
                  <a:srgbClr val="666666"/>
                </a:solidFill>
                <a:latin typeface="HelvNeue Light for IBM"/>
                <a:ea typeface="Arial" charset="0"/>
                <a:cs typeface="HelvNeue Light for IBM"/>
              </a:rPr>
              <a:t>Un servicio de </a:t>
            </a:r>
            <a:r>
              <a:rPr lang="es-ES_tradnl" sz="4267" dirty="0">
                <a:solidFill>
                  <a:srgbClr val="00B4A0"/>
                </a:solidFill>
                <a:latin typeface="HelvNeue Light for IBM"/>
              </a:rPr>
              <a:t>reconocimiento de imagen</a:t>
            </a:r>
            <a:r>
              <a:rPr lang="es-ES_tradnl" sz="4267" dirty="0">
                <a:solidFill>
                  <a:srgbClr val="666666"/>
                </a:solidFill>
                <a:latin typeface="HelvNeue Light for IBM"/>
                <a:ea typeface="Arial" charset="0"/>
                <a:cs typeface="HelvNeue Light for IBM"/>
              </a:rPr>
              <a:t> que permite rápidamente </a:t>
            </a:r>
            <a:r>
              <a:rPr lang="es-ES_tradnl" sz="4267" dirty="0" err="1">
                <a:solidFill>
                  <a:srgbClr val="00B4A0"/>
                </a:solidFill>
                <a:latin typeface="HelvNeue Light for IBM"/>
              </a:rPr>
              <a:t>taggear</a:t>
            </a:r>
            <a:r>
              <a:rPr lang="es-ES_tradnl" sz="4267" dirty="0">
                <a:solidFill>
                  <a:srgbClr val="00B4A0"/>
                </a:solidFill>
                <a:latin typeface="HelvNeue Light for IBM"/>
              </a:rPr>
              <a:t>, clasificar y entrenar contenido visual </a:t>
            </a:r>
            <a:r>
              <a:rPr lang="es-ES_tradnl" sz="4267" dirty="0">
                <a:solidFill>
                  <a:srgbClr val="666666"/>
                </a:solidFill>
                <a:latin typeface="HelvNeue Light for IBM"/>
              </a:rPr>
              <a:t>usando</a:t>
            </a:r>
            <a:r>
              <a:rPr lang="es-ES_tradnl" sz="4267" dirty="0">
                <a:solidFill>
                  <a:srgbClr val="666666"/>
                </a:solidFill>
                <a:latin typeface="HelvNeue Light for IBM"/>
                <a:ea typeface="Arial" charset="0"/>
                <a:cs typeface="HelvNeue Light for IBM"/>
              </a:rPr>
              <a:t> machine </a:t>
            </a:r>
            <a:r>
              <a:rPr lang="es-ES_tradnl" sz="4267" dirty="0" err="1">
                <a:solidFill>
                  <a:srgbClr val="666666"/>
                </a:solidFill>
                <a:latin typeface="HelvNeue Light for IBM"/>
                <a:ea typeface="Arial" charset="0"/>
                <a:cs typeface="HelvNeue Light for IBM"/>
              </a:rPr>
              <a:t>learning</a:t>
            </a:r>
            <a:endParaRPr lang="es-ES_tradnl" sz="4267" dirty="0">
              <a:solidFill>
                <a:srgbClr val="666666"/>
              </a:solidFill>
              <a:latin typeface="HelvNeue Light for IBM"/>
              <a:ea typeface="Arial" charset="0"/>
              <a:cs typeface="HelvNeue Light for IBM"/>
            </a:endParaRPr>
          </a:p>
        </p:txBody>
      </p:sp>
      <p:sp>
        <p:nvSpPr>
          <p:cNvPr id="6" name="Rectangle 5"/>
          <p:cNvSpPr/>
          <p:nvPr/>
        </p:nvSpPr>
        <p:spPr>
          <a:xfrm>
            <a:off x="181592" y="229552"/>
            <a:ext cx="11604995" cy="564322"/>
          </a:xfrm>
          <a:prstGeom prst="rect">
            <a:avLst/>
          </a:prstGeom>
        </p:spPr>
        <p:txBody>
          <a:bodyPr wrap="square">
            <a:spAutoFit/>
          </a:bodyPr>
          <a:lstStyle/>
          <a:p>
            <a:pPr defTabSz="609585"/>
            <a:r>
              <a:rPr lang="en-US" sz="3067" b="1" dirty="0">
                <a:solidFill>
                  <a:srgbClr val="41D6C3">
                    <a:lumMod val="75000"/>
                  </a:srgbClr>
                </a:solidFill>
                <a:latin typeface="Helvetica Neue" charset="0"/>
                <a:ea typeface="Helvetica Neue" charset="0"/>
                <a:cs typeface="Helvetica Neue" charset="0"/>
              </a:rPr>
              <a:t>Watson Visual Recognition</a:t>
            </a:r>
            <a:endParaRPr lang="en-US" sz="3067" dirty="0">
              <a:solidFill>
                <a:srgbClr val="41D6C3">
                  <a:lumMod val="75000"/>
                </a:srgbClr>
              </a:solidFill>
              <a:latin typeface="Arial"/>
            </a:endParaRPr>
          </a:p>
        </p:txBody>
      </p:sp>
      <p:pic>
        <p:nvPicPr>
          <p:cNvPr id="5" name="Picture 4"/>
          <p:cNvPicPr>
            <a:picLocks noChangeAspect="1"/>
          </p:cNvPicPr>
          <p:nvPr/>
        </p:nvPicPr>
        <p:blipFill>
          <a:blip r:embed="rId3"/>
          <a:stretch>
            <a:fillRect/>
          </a:stretch>
        </p:blipFill>
        <p:spPr>
          <a:xfrm>
            <a:off x="394271" y="1466957"/>
            <a:ext cx="5204229" cy="4213252"/>
          </a:xfrm>
          <a:prstGeom prst="rect">
            <a:avLst/>
          </a:prstGeom>
        </p:spPr>
      </p:pic>
    </p:spTree>
    <p:extLst>
      <p:ext uri="{BB962C8B-B14F-4D97-AF65-F5344CB8AC3E}">
        <p14:creationId xmlns:p14="http://schemas.microsoft.com/office/powerpoint/2010/main" val="277630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ED6D-4224-5F41-BE86-E9371EC3259F}"/>
              </a:ext>
            </a:extLst>
          </p:cNvPr>
          <p:cNvSpPr>
            <a:spLocks noGrp="1"/>
          </p:cNvSpPr>
          <p:nvPr>
            <p:ph type="title"/>
          </p:nvPr>
        </p:nvSpPr>
        <p:spPr>
          <a:xfrm>
            <a:off x="790577" y="540766"/>
            <a:ext cx="5283200" cy="523220"/>
          </a:xfrm>
        </p:spPr>
        <p:txBody>
          <a:bodyPr/>
          <a:lstStyle/>
          <a:p>
            <a:r>
              <a:rPr lang="es-ES_tradnl"/>
              <a:t>Arquitectura</a:t>
            </a:r>
          </a:p>
        </p:txBody>
      </p:sp>
      <p:pic>
        <p:nvPicPr>
          <p:cNvPr id="3" name="Picture 2">
            <a:extLst>
              <a:ext uri="{FF2B5EF4-FFF2-40B4-BE49-F238E27FC236}">
                <a16:creationId xmlns:a16="http://schemas.microsoft.com/office/drawing/2014/main" id="{4ED4BF44-5D66-0543-92A9-B565AE046B09}"/>
              </a:ext>
            </a:extLst>
          </p:cNvPr>
          <p:cNvPicPr>
            <a:picLocks noChangeAspect="1"/>
          </p:cNvPicPr>
          <p:nvPr/>
        </p:nvPicPr>
        <p:blipFill>
          <a:blip r:embed="rId2"/>
          <a:stretch>
            <a:fillRect/>
          </a:stretch>
        </p:blipFill>
        <p:spPr>
          <a:xfrm>
            <a:off x="0" y="1119103"/>
            <a:ext cx="12192000" cy="5337427"/>
          </a:xfrm>
          <a:prstGeom prst="rect">
            <a:avLst/>
          </a:prstGeom>
        </p:spPr>
      </p:pic>
      <p:grpSp>
        <p:nvGrpSpPr>
          <p:cNvPr id="6" name="Group 5">
            <a:extLst>
              <a:ext uri="{FF2B5EF4-FFF2-40B4-BE49-F238E27FC236}">
                <a16:creationId xmlns:a16="http://schemas.microsoft.com/office/drawing/2014/main" id="{72460ED9-24DD-D442-B642-7080FEE55EC6}"/>
              </a:ext>
            </a:extLst>
          </p:cNvPr>
          <p:cNvGrpSpPr/>
          <p:nvPr/>
        </p:nvGrpSpPr>
        <p:grpSpPr>
          <a:xfrm>
            <a:off x="4741078" y="2338086"/>
            <a:ext cx="699024" cy="703256"/>
            <a:chOff x="4486434" y="2129741"/>
            <a:chExt cx="1223294" cy="1230700"/>
          </a:xfrm>
        </p:grpSpPr>
        <p:sp>
          <p:nvSpPr>
            <p:cNvPr id="5" name="Oval 4">
              <a:extLst>
                <a:ext uri="{FF2B5EF4-FFF2-40B4-BE49-F238E27FC236}">
                  <a16:creationId xmlns:a16="http://schemas.microsoft.com/office/drawing/2014/main" id="{B0155075-6231-8B4B-A23D-6E8EA7A57EFA}"/>
                </a:ext>
              </a:extLst>
            </p:cNvPr>
            <p:cNvSpPr/>
            <p:nvPr/>
          </p:nvSpPr>
          <p:spPr>
            <a:xfrm>
              <a:off x="4514126" y="2129741"/>
              <a:ext cx="1180618" cy="118061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16CA3FB-1471-4340-8AE6-6187E533AB4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86434" y="2137147"/>
              <a:ext cx="1223294" cy="1223294"/>
            </a:xfrm>
            <a:prstGeom prst="rect">
              <a:avLst/>
            </a:prstGeom>
          </p:spPr>
        </p:pic>
      </p:grpSp>
      <p:sp>
        <p:nvSpPr>
          <p:cNvPr id="7" name="TextBox 6">
            <a:extLst>
              <a:ext uri="{FF2B5EF4-FFF2-40B4-BE49-F238E27FC236}">
                <a16:creationId xmlns:a16="http://schemas.microsoft.com/office/drawing/2014/main" id="{A1EFA107-F629-A346-B10B-D2FBBFC575B1}"/>
              </a:ext>
            </a:extLst>
          </p:cNvPr>
          <p:cNvSpPr txBox="1"/>
          <p:nvPr/>
        </p:nvSpPr>
        <p:spPr>
          <a:xfrm>
            <a:off x="4791627" y="3090291"/>
            <a:ext cx="562333" cy="161583"/>
          </a:xfrm>
          <a:prstGeom prst="rect">
            <a:avLst/>
          </a:prstGeom>
          <a:solidFill>
            <a:schemeClr val="bg1"/>
          </a:solidFill>
          <a:ln>
            <a:noFill/>
          </a:ln>
        </p:spPr>
        <p:txBody>
          <a:bodyPr wrap="none" lIns="0" tIns="0" rIns="0" bIns="0" rtlCol="0">
            <a:spAutoFit/>
          </a:bodyPr>
          <a:lstStyle/>
          <a:p>
            <a:r>
              <a:rPr lang="en-US" sz="1050" kern="0" spc="-30" dirty="0">
                <a:latin typeface="Arial"/>
                <a:cs typeface="Arial"/>
              </a:rPr>
              <a:t>Facebook</a:t>
            </a:r>
          </a:p>
        </p:txBody>
      </p:sp>
      <p:sp>
        <p:nvSpPr>
          <p:cNvPr id="11" name="TextBox 10">
            <a:extLst>
              <a:ext uri="{FF2B5EF4-FFF2-40B4-BE49-F238E27FC236}">
                <a16:creationId xmlns:a16="http://schemas.microsoft.com/office/drawing/2014/main" id="{35EF8367-E487-9949-8AD8-CE065487BC64}"/>
              </a:ext>
            </a:extLst>
          </p:cNvPr>
          <p:cNvSpPr txBox="1"/>
          <p:nvPr/>
        </p:nvSpPr>
        <p:spPr>
          <a:xfrm>
            <a:off x="9271321" y="3090289"/>
            <a:ext cx="1273216" cy="323165"/>
          </a:xfrm>
          <a:prstGeom prst="rect">
            <a:avLst/>
          </a:prstGeom>
          <a:solidFill>
            <a:schemeClr val="bg1"/>
          </a:solidFill>
          <a:ln>
            <a:noFill/>
          </a:ln>
        </p:spPr>
        <p:txBody>
          <a:bodyPr wrap="square" lIns="0" tIns="0" rIns="0" bIns="0" rtlCol="0">
            <a:spAutoFit/>
          </a:bodyPr>
          <a:lstStyle/>
          <a:p>
            <a:pPr algn="ctr"/>
            <a:r>
              <a:rPr lang="en-US" sz="1050" kern="0" spc="-30" dirty="0">
                <a:latin typeface="Arial"/>
                <a:cs typeface="Arial"/>
              </a:rPr>
              <a:t>Watson </a:t>
            </a:r>
          </a:p>
          <a:p>
            <a:pPr algn="ctr"/>
            <a:r>
              <a:rPr lang="en-US" sz="1050" kern="0" spc="-30" dirty="0">
                <a:latin typeface="Arial"/>
                <a:cs typeface="Arial"/>
              </a:rPr>
              <a:t>Assistant</a:t>
            </a:r>
          </a:p>
        </p:txBody>
      </p:sp>
      <p:pic>
        <p:nvPicPr>
          <p:cNvPr id="12" name="Picture 11">
            <a:extLst>
              <a:ext uri="{FF2B5EF4-FFF2-40B4-BE49-F238E27FC236}">
                <a16:creationId xmlns:a16="http://schemas.microsoft.com/office/drawing/2014/main" id="{0BD661DE-AE39-C547-A0A0-F7D202B045AF}"/>
              </a:ext>
            </a:extLst>
          </p:cNvPr>
          <p:cNvPicPr>
            <a:picLocks noChangeAspect="1"/>
          </p:cNvPicPr>
          <p:nvPr/>
        </p:nvPicPr>
        <p:blipFill>
          <a:blip r:embed="rId4"/>
          <a:stretch>
            <a:fillRect/>
          </a:stretch>
        </p:blipFill>
        <p:spPr>
          <a:xfrm>
            <a:off x="9563398" y="4435809"/>
            <a:ext cx="680199" cy="680199"/>
          </a:xfrm>
          <a:prstGeom prst="rect">
            <a:avLst/>
          </a:prstGeom>
        </p:spPr>
      </p:pic>
      <p:sp>
        <p:nvSpPr>
          <p:cNvPr id="13" name="TextBox 12">
            <a:extLst>
              <a:ext uri="{FF2B5EF4-FFF2-40B4-BE49-F238E27FC236}">
                <a16:creationId xmlns:a16="http://schemas.microsoft.com/office/drawing/2014/main" id="{063ACD97-E7C6-F743-87EA-05985346A850}"/>
              </a:ext>
            </a:extLst>
          </p:cNvPr>
          <p:cNvSpPr txBox="1"/>
          <p:nvPr/>
        </p:nvSpPr>
        <p:spPr>
          <a:xfrm>
            <a:off x="9266889" y="5188480"/>
            <a:ext cx="1273216" cy="323165"/>
          </a:xfrm>
          <a:prstGeom prst="rect">
            <a:avLst/>
          </a:prstGeom>
          <a:solidFill>
            <a:schemeClr val="bg1"/>
          </a:solidFill>
          <a:ln>
            <a:noFill/>
          </a:ln>
        </p:spPr>
        <p:txBody>
          <a:bodyPr wrap="square" lIns="0" tIns="0" rIns="0" bIns="0" rtlCol="0">
            <a:spAutoFit/>
          </a:bodyPr>
          <a:lstStyle/>
          <a:p>
            <a:pPr algn="ctr"/>
            <a:r>
              <a:rPr lang="en-US" sz="1050" kern="0" spc="-30" dirty="0">
                <a:latin typeface="Arial"/>
                <a:cs typeface="Arial"/>
              </a:rPr>
              <a:t>Visual </a:t>
            </a:r>
          </a:p>
          <a:p>
            <a:pPr algn="ctr"/>
            <a:r>
              <a:rPr lang="en-US" sz="1050" kern="0" spc="-30" dirty="0">
                <a:latin typeface="Arial"/>
                <a:cs typeface="Arial"/>
              </a:rPr>
              <a:t>Recognition</a:t>
            </a:r>
          </a:p>
        </p:txBody>
      </p:sp>
      <p:pic>
        <p:nvPicPr>
          <p:cNvPr id="15" name="Picture 14">
            <a:extLst>
              <a:ext uri="{FF2B5EF4-FFF2-40B4-BE49-F238E27FC236}">
                <a16:creationId xmlns:a16="http://schemas.microsoft.com/office/drawing/2014/main" id="{FD7A27BB-5342-DD49-A5E9-FEEACF4D54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6297" y="1021651"/>
            <a:ext cx="914400" cy="914400"/>
          </a:xfrm>
          <a:prstGeom prst="rect">
            <a:avLst/>
          </a:prstGeom>
        </p:spPr>
      </p:pic>
      <p:pic>
        <p:nvPicPr>
          <p:cNvPr id="16" name="Picture 4" descr="Resultado de imagen para watson discovery">
            <a:extLst>
              <a:ext uri="{FF2B5EF4-FFF2-40B4-BE49-F238E27FC236}">
                <a16:creationId xmlns:a16="http://schemas.microsoft.com/office/drawing/2014/main" id="{8010EEFF-B279-6549-8F73-36FB2B3C6B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9778" y="1096685"/>
            <a:ext cx="767688" cy="76576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B57971-772A-2C40-ADA4-FAB33D277858}"/>
              </a:ext>
            </a:extLst>
          </p:cNvPr>
          <p:cNvSpPr txBox="1"/>
          <p:nvPr/>
        </p:nvSpPr>
        <p:spPr>
          <a:xfrm>
            <a:off x="9257014" y="1927504"/>
            <a:ext cx="1273216" cy="323165"/>
          </a:xfrm>
          <a:prstGeom prst="rect">
            <a:avLst/>
          </a:prstGeom>
          <a:solidFill>
            <a:schemeClr val="bg1"/>
          </a:solidFill>
          <a:ln>
            <a:noFill/>
          </a:ln>
        </p:spPr>
        <p:txBody>
          <a:bodyPr wrap="square" lIns="0" tIns="0" rIns="0" bIns="0" rtlCol="0">
            <a:spAutoFit/>
          </a:bodyPr>
          <a:lstStyle/>
          <a:p>
            <a:pPr algn="ctr"/>
            <a:r>
              <a:rPr lang="en-US" sz="1050" kern="0" spc="-30" dirty="0">
                <a:latin typeface="Arial"/>
                <a:cs typeface="Arial"/>
              </a:rPr>
              <a:t>Discovery </a:t>
            </a:r>
          </a:p>
          <a:p>
            <a:pPr algn="ctr"/>
            <a:endParaRPr lang="en-US" sz="1050" kern="0" spc="-30" dirty="0">
              <a:latin typeface="Arial"/>
              <a:cs typeface="Arial"/>
            </a:endParaRPr>
          </a:p>
        </p:txBody>
      </p:sp>
      <p:cxnSp>
        <p:nvCxnSpPr>
          <p:cNvPr id="21" name="Elbow Connector 20">
            <a:extLst>
              <a:ext uri="{FF2B5EF4-FFF2-40B4-BE49-F238E27FC236}">
                <a16:creationId xmlns:a16="http://schemas.microsoft.com/office/drawing/2014/main" id="{7D0B4440-C081-BA4D-88D2-CFEDA815A27E}"/>
              </a:ext>
            </a:extLst>
          </p:cNvPr>
          <p:cNvCxnSpPr>
            <a:cxnSpLocks/>
            <a:stCxn id="15" idx="1"/>
          </p:cNvCxnSpPr>
          <p:nvPr/>
        </p:nvCxnSpPr>
        <p:spPr>
          <a:xfrm rot="10800000" flipV="1">
            <a:off x="8373687" y="1478851"/>
            <a:ext cx="1072610" cy="978546"/>
          </a:xfrm>
          <a:prstGeom prst="bentConnector3">
            <a:avLst>
              <a:gd name="adj1" fmla="val 46843"/>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0" name="Oval 29">
            <a:extLst>
              <a:ext uri="{FF2B5EF4-FFF2-40B4-BE49-F238E27FC236}">
                <a16:creationId xmlns:a16="http://schemas.microsoft.com/office/drawing/2014/main" id="{DF083060-CA26-7D41-A2AF-C880528FCCCA}"/>
              </a:ext>
            </a:extLst>
          </p:cNvPr>
          <p:cNvSpPr/>
          <p:nvPr/>
        </p:nvSpPr>
        <p:spPr>
          <a:xfrm>
            <a:off x="8835860" y="1968124"/>
            <a:ext cx="216000" cy="216000"/>
          </a:xfrm>
          <a:prstGeom prst="ellipse">
            <a:avLst/>
          </a:prstGeom>
          <a:solidFill>
            <a:schemeClr val="bg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4"/>
                </a:solidFill>
              </a:rPr>
              <a:t>5</a:t>
            </a:r>
          </a:p>
        </p:txBody>
      </p:sp>
    </p:spTree>
    <p:extLst>
      <p:ext uri="{BB962C8B-B14F-4D97-AF65-F5344CB8AC3E}">
        <p14:creationId xmlns:p14="http://schemas.microsoft.com/office/powerpoint/2010/main" val="93930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7251113" y="1621210"/>
            <a:ext cx="2730499" cy="451340"/>
          </a:xfrm>
          <a:prstGeom prst="rect">
            <a:avLst/>
          </a:prstGeom>
          <a:noFill/>
        </p:spPr>
        <p:txBody>
          <a:bodyPr wrap="square" lIns="121919" tIns="60959" rIns="121919" bIns="60959" rtlCol="0">
            <a:spAutoFit/>
          </a:bodyPr>
          <a:lstStyle/>
          <a:p>
            <a:pPr defTabSz="609585"/>
            <a:r>
              <a:rPr lang="en-US" sz="2133" dirty="0">
                <a:solidFill>
                  <a:srgbClr val="00B4A0"/>
                </a:solidFill>
                <a:latin typeface="Arial"/>
                <a:ea typeface="Arial" charset="0"/>
                <a:cs typeface="Arial" charset="0"/>
              </a:rPr>
              <a:t>Tags + Insights</a:t>
            </a:r>
          </a:p>
        </p:txBody>
      </p:sp>
      <p:sp>
        <p:nvSpPr>
          <p:cNvPr id="28" name="TextBox 27"/>
          <p:cNvSpPr txBox="1"/>
          <p:nvPr/>
        </p:nvSpPr>
        <p:spPr>
          <a:xfrm>
            <a:off x="4193409" y="3886710"/>
            <a:ext cx="2319911" cy="307775"/>
          </a:xfrm>
          <a:prstGeom prst="rect">
            <a:avLst/>
          </a:prstGeom>
          <a:noFill/>
          <a:ln>
            <a:noFill/>
          </a:ln>
        </p:spPr>
        <p:txBody>
          <a:bodyPr wrap="square" lIns="121919" tIns="60959" rIns="121919" bIns="60959" rtlCol="0">
            <a:spAutoFit/>
          </a:bodyPr>
          <a:lstStyle/>
          <a:p>
            <a:pPr algn="ctr" defTabSz="609585"/>
            <a:r>
              <a:rPr lang="en-US" sz="1200" dirty="0">
                <a:solidFill>
                  <a:srgbClr val="25AC9B"/>
                </a:solidFill>
                <a:latin typeface="HelvNeue Light for IBM"/>
                <a:cs typeface="HelvNeue Light for IBM"/>
              </a:rPr>
              <a:t>Watson Visual Recognition</a:t>
            </a:r>
          </a:p>
        </p:txBody>
      </p:sp>
      <p:sp>
        <p:nvSpPr>
          <p:cNvPr id="36" name="Rectangle 35"/>
          <p:cNvSpPr/>
          <p:nvPr/>
        </p:nvSpPr>
        <p:spPr>
          <a:xfrm>
            <a:off x="7332134" y="2369513"/>
            <a:ext cx="3266377" cy="2678234"/>
          </a:xfrm>
          <a:prstGeom prst="rect">
            <a:avLst/>
          </a:prstGeom>
          <a:noFill/>
        </p:spPr>
        <p:txBody>
          <a:bodyPr wrap="square">
            <a:spAutoFit/>
          </a:bodyPr>
          <a:lstStyle/>
          <a:p>
            <a:pPr defTabSz="914377"/>
            <a:r>
              <a:rPr lang="en-US" sz="1867" b="1" dirty="0">
                <a:solidFill>
                  <a:srgbClr val="00B4A0"/>
                </a:solidFill>
                <a:latin typeface="HelvNeue Light for IBM"/>
                <a:ea typeface="Arial" charset="0"/>
                <a:cs typeface="HelvNeue Light for IBM"/>
              </a:rPr>
              <a:t>Mountain</a:t>
            </a:r>
          </a:p>
          <a:p>
            <a:pPr defTabSz="914377"/>
            <a:r>
              <a:rPr lang="en-US" sz="1867" b="1" dirty="0">
                <a:solidFill>
                  <a:srgbClr val="00B4A0"/>
                </a:solidFill>
                <a:latin typeface="HelvNeue Light for IBM"/>
                <a:ea typeface="Arial" charset="0"/>
                <a:cs typeface="HelvNeue Light for IBM"/>
              </a:rPr>
              <a:t>Mountain range</a:t>
            </a:r>
          </a:p>
          <a:p>
            <a:pPr defTabSz="914377"/>
            <a:r>
              <a:rPr lang="en-US" sz="1867" b="1" dirty="0">
                <a:solidFill>
                  <a:srgbClr val="00B4A0"/>
                </a:solidFill>
                <a:latin typeface="HelvNeue Light for IBM"/>
                <a:ea typeface="Arial" charset="0"/>
                <a:cs typeface="HelvNeue Light for IBM"/>
              </a:rPr>
              <a:t>Alp</a:t>
            </a:r>
          </a:p>
          <a:p>
            <a:pPr defTabSz="914377"/>
            <a:r>
              <a:rPr lang="en-US" sz="1867" b="1" dirty="0">
                <a:solidFill>
                  <a:srgbClr val="00B4A0"/>
                </a:solidFill>
                <a:latin typeface="HelvNeue Light for IBM"/>
                <a:ea typeface="Arial" charset="0"/>
                <a:cs typeface="HelvNeue Light for IBM"/>
              </a:rPr>
              <a:t>Massif</a:t>
            </a:r>
          </a:p>
          <a:p>
            <a:pPr defTabSz="914377"/>
            <a:r>
              <a:rPr lang="en-US" sz="1867" b="1" dirty="0">
                <a:solidFill>
                  <a:srgbClr val="00B4A0"/>
                </a:solidFill>
                <a:latin typeface="HelvNeue Light for IBM"/>
                <a:ea typeface="Arial" charset="0"/>
                <a:cs typeface="HelvNeue Light for IBM"/>
              </a:rPr>
              <a:t>Peak</a:t>
            </a:r>
          </a:p>
          <a:p>
            <a:pPr defTabSz="914377"/>
            <a:r>
              <a:rPr lang="en-US" sz="1867" b="1" dirty="0">
                <a:solidFill>
                  <a:srgbClr val="00B4A0"/>
                </a:solidFill>
                <a:latin typeface="HelvNeue Light for IBM"/>
                <a:ea typeface="Arial" charset="0"/>
                <a:cs typeface="HelvNeue Light for IBM"/>
              </a:rPr>
              <a:t>Highland</a:t>
            </a:r>
          </a:p>
          <a:p>
            <a:pPr defTabSz="914377"/>
            <a:r>
              <a:rPr lang="en-US" sz="1867" b="1" dirty="0">
                <a:solidFill>
                  <a:srgbClr val="00B4A0"/>
                </a:solidFill>
                <a:latin typeface="HelvNeue Light for IBM"/>
                <a:ea typeface="Arial" charset="0"/>
                <a:cs typeface="HelvNeue Light for IBM"/>
              </a:rPr>
              <a:t>Valley</a:t>
            </a:r>
          </a:p>
          <a:p>
            <a:pPr defTabSz="914377"/>
            <a:r>
              <a:rPr lang="en-US" sz="1867" b="1" dirty="0">
                <a:solidFill>
                  <a:srgbClr val="00B4A0"/>
                </a:solidFill>
                <a:latin typeface="HelvNeue Light for IBM"/>
                <a:ea typeface="Arial" charset="0"/>
                <a:cs typeface="HelvNeue Light for IBM"/>
              </a:rPr>
              <a:t>Nature</a:t>
            </a:r>
          </a:p>
          <a:p>
            <a:pPr defTabSz="914377"/>
            <a:r>
              <a:rPr lang="en-US" sz="1867" b="1" dirty="0">
                <a:solidFill>
                  <a:srgbClr val="00B4A0"/>
                </a:solidFill>
                <a:latin typeface="HelvNeue Light for IBM"/>
                <a:ea typeface="Arial" charset="0"/>
                <a:cs typeface="HelvNeue Light for IBM"/>
              </a:rPr>
              <a:t>Blue color</a:t>
            </a:r>
          </a:p>
        </p:txBody>
      </p:sp>
      <p:sp>
        <p:nvSpPr>
          <p:cNvPr id="39" name="TextBox 38"/>
          <p:cNvSpPr txBox="1"/>
          <p:nvPr/>
        </p:nvSpPr>
        <p:spPr>
          <a:xfrm>
            <a:off x="771100" y="1621210"/>
            <a:ext cx="2730499" cy="451340"/>
          </a:xfrm>
          <a:prstGeom prst="rect">
            <a:avLst/>
          </a:prstGeom>
          <a:noFill/>
        </p:spPr>
        <p:txBody>
          <a:bodyPr wrap="square" lIns="121919" tIns="60959" rIns="121919" bIns="60959" rtlCol="0">
            <a:spAutoFit/>
          </a:bodyPr>
          <a:lstStyle/>
          <a:p>
            <a:pPr defTabSz="609585"/>
            <a:r>
              <a:rPr lang="en-US" sz="2133" dirty="0">
                <a:solidFill>
                  <a:srgbClr val="00B4A0"/>
                </a:solidFill>
                <a:latin typeface="Arial"/>
                <a:ea typeface="Arial" charset="0"/>
                <a:cs typeface="Arial" charset="0"/>
              </a:rPr>
              <a:t>Images</a:t>
            </a:r>
          </a:p>
        </p:txBody>
      </p:sp>
      <p:cxnSp>
        <p:nvCxnSpPr>
          <p:cNvPr id="43" name="Straight Arrow Connector 42"/>
          <p:cNvCxnSpPr/>
          <p:nvPr/>
        </p:nvCxnSpPr>
        <p:spPr>
          <a:xfrm>
            <a:off x="4018853" y="4230313"/>
            <a:ext cx="2771923" cy="0"/>
          </a:xfrm>
          <a:prstGeom prst="straightConnector1">
            <a:avLst/>
          </a:prstGeom>
          <a:ln w="12700">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Title 2"/>
          <p:cNvSpPr txBox="1">
            <a:spLocks/>
          </p:cNvSpPr>
          <p:nvPr/>
        </p:nvSpPr>
        <p:spPr>
          <a:xfrm>
            <a:off x="304800" y="229669"/>
            <a:ext cx="9724845" cy="818415"/>
          </a:xfrm>
          <a:prstGeom prst="rect">
            <a:avLst/>
          </a:prstGeom>
        </p:spPr>
        <p:txBody>
          <a:bodyPr vert="horz" lIns="0" tIns="0" rIns="0" bIns="0" rtlCol="0" anchor="t" anchorCtr="0">
            <a:normAutofit/>
          </a:bodyPr>
          <a:lstStyle>
            <a:lvl1pPr algn="l" defTabSz="457200" rtl="0" eaLnBrk="1" latinLnBrk="0" hangingPunct="1">
              <a:lnSpc>
                <a:spcPct val="100000"/>
              </a:lnSpc>
              <a:spcBef>
                <a:spcPct val="0"/>
              </a:spcBef>
              <a:buNone/>
              <a:defRPr sz="2000" b="0" i="0" kern="1200">
                <a:solidFill>
                  <a:srgbClr val="FFFFFF"/>
                </a:solidFill>
                <a:latin typeface="Helvetica Neue Regular" charset="0"/>
                <a:ea typeface="+mj-ea"/>
                <a:cs typeface="Helvetica Neue Regular" charset="0"/>
              </a:defRPr>
            </a:lvl1pPr>
          </a:lstStyle>
          <a:p>
            <a:pPr defTabSz="609585"/>
            <a:r>
              <a:rPr lang="en-US" sz="3067" b="1" dirty="0">
                <a:solidFill>
                  <a:srgbClr val="25AC9B"/>
                </a:solidFill>
                <a:latin typeface="Helvetica Neue" charset="0"/>
                <a:ea typeface="Helvetica Neue" charset="0"/>
                <a:cs typeface="Helvetica Neue" charset="0"/>
              </a:rPr>
              <a:t>General Tagging</a:t>
            </a:r>
          </a:p>
        </p:txBody>
      </p:sp>
      <p:pic>
        <p:nvPicPr>
          <p:cNvPr id="2" name="Picture 1" descr="Screen Shot 2017-11-07 at 4.59.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09" y="2538893"/>
            <a:ext cx="2925575" cy="3382841"/>
          </a:xfrm>
          <a:prstGeom prst="rect">
            <a:avLst/>
          </a:prstGeom>
        </p:spPr>
      </p:pic>
    </p:spTree>
    <p:extLst>
      <p:ext uri="{BB962C8B-B14F-4D97-AF65-F5344CB8AC3E}">
        <p14:creationId xmlns:p14="http://schemas.microsoft.com/office/powerpoint/2010/main" val="140359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2816314" y="4844067"/>
            <a:ext cx="6096000" cy="666977"/>
          </a:xfrm>
          <a:prstGeom prst="rect">
            <a:avLst/>
          </a:prstGeom>
          <a:noFill/>
        </p:spPr>
        <p:txBody>
          <a:bodyPr wrap="square">
            <a:spAutoFit/>
          </a:bodyPr>
          <a:lstStyle/>
          <a:p>
            <a:pPr algn="ctr" defTabSz="914377"/>
            <a:r>
              <a:rPr lang="es-ES_tradnl" sz="1867" b="1" dirty="0">
                <a:solidFill>
                  <a:srgbClr val="00B4A0"/>
                </a:solidFill>
                <a:latin typeface="HelvNeue Light for IBM"/>
              </a:rPr>
              <a:t>Localiza rostros dentro de una imagen y entrega un estimado de edad y genero</a:t>
            </a:r>
          </a:p>
        </p:txBody>
      </p:sp>
      <p:sp>
        <p:nvSpPr>
          <p:cNvPr id="18" name="Title 2"/>
          <p:cNvSpPr txBox="1">
            <a:spLocks/>
          </p:cNvSpPr>
          <p:nvPr/>
        </p:nvSpPr>
        <p:spPr>
          <a:xfrm>
            <a:off x="304800" y="229669"/>
            <a:ext cx="9724845" cy="818415"/>
          </a:xfrm>
          <a:prstGeom prst="rect">
            <a:avLst/>
          </a:prstGeom>
        </p:spPr>
        <p:txBody>
          <a:bodyPr vert="horz" lIns="0" tIns="0" rIns="0" bIns="0" rtlCol="0" anchor="t" anchorCtr="0">
            <a:normAutofit/>
          </a:bodyPr>
          <a:lstStyle>
            <a:lvl1pPr algn="l" defTabSz="457200" rtl="0" eaLnBrk="1" latinLnBrk="0" hangingPunct="1">
              <a:lnSpc>
                <a:spcPct val="100000"/>
              </a:lnSpc>
              <a:spcBef>
                <a:spcPct val="0"/>
              </a:spcBef>
              <a:buNone/>
              <a:defRPr sz="2000" b="0" i="0" kern="1200">
                <a:solidFill>
                  <a:srgbClr val="FFFFFF"/>
                </a:solidFill>
                <a:latin typeface="Helvetica Neue Regular" charset="0"/>
                <a:ea typeface="+mj-ea"/>
                <a:cs typeface="Helvetica Neue Regular" charset="0"/>
              </a:defRPr>
            </a:lvl1pPr>
          </a:lstStyle>
          <a:p>
            <a:pPr defTabSz="609585"/>
            <a:r>
              <a:rPr lang="en-US" sz="3067" b="1" dirty="0">
                <a:solidFill>
                  <a:srgbClr val="25AC9B"/>
                </a:solidFill>
                <a:latin typeface="Helvetica Neue" charset="0"/>
                <a:ea typeface="Helvetica Neue" charset="0"/>
                <a:cs typeface="Helvetica Neue" charset="0"/>
              </a:rPr>
              <a:t>Face Detection</a:t>
            </a:r>
          </a:p>
        </p:txBody>
      </p:sp>
      <p:pic>
        <p:nvPicPr>
          <p:cNvPr id="3" name="Picture 2">
            <a:extLst>
              <a:ext uri="{FF2B5EF4-FFF2-40B4-BE49-F238E27FC236}">
                <a16:creationId xmlns:a16="http://schemas.microsoft.com/office/drawing/2014/main" id="{D0B4E415-87C2-E244-94FA-85B6E60D815F}"/>
              </a:ext>
            </a:extLst>
          </p:cNvPr>
          <p:cNvPicPr>
            <a:picLocks noChangeAspect="1"/>
          </p:cNvPicPr>
          <p:nvPr/>
        </p:nvPicPr>
        <p:blipFill>
          <a:blip r:embed="rId3"/>
          <a:stretch>
            <a:fillRect/>
          </a:stretch>
        </p:blipFill>
        <p:spPr>
          <a:xfrm>
            <a:off x="2816314" y="1620148"/>
            <a:ext cx="6096000" cy="3073400"/>
          </a:xfrm>
          <a:prstGeom prst="rect">
            <a:avLst/>
          </a:prstGeom>
        </p:spPr>
      </p:pic>
    </p:spTree>
    <p:extLst>
      <p:ext uri="{BB962C8B-B14F-4D97-AF65-F5344CB8AC3E}">
        <p14:creationId xmlns:p14="http://schemas.microsoft.com/office/powerpoint/2010/main" val="96005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304800" y="229669"/>
            <a:ext cx="9724845" cy="818415"/>
          </a:xfrm>
          <a:prstGeom prst="rect">
            <a:avLst/>
          </a:prstGeom>
        </p:spPr>
        <p:txBody>
          <a:bodyPr vert="horz" lIns="0" tIns="0" rIns="0" bIns="0" rtlCol="0" anchor="t" anchorCtr="0">
            <a:normAutofit/>
          </a:bodyPr>
          <a:lstStyle>
            <a:lvl1pPr algn="l" defTabSz="457200" rtl="0" eaLnBrk="1" latinLnBrk="0" hangingPunct="1">
              <a:lnSpc>
                <a:spcPct val="100000"/>
              </a:lnSpc>
              <a:spcBef>
                <a:spcPct val="0"/>
              </a:spcBef>
              <a:buNone/>
              <a:defRPr sz="2000" b="0" i="0" kern="1200">
                <a:solidFill>
                  <a:srgbClr val="FFFFFF"/>
                </a:solidFill>
                <a:latin typeface="Helvetica Neue Regular" charset="0"/>
                <a:ea typeface="+mj-ea"/>
                <a:cs typeface="Helvetica Neue Regular" charset="0"/>
              </a:defRPr>
            </a:lvl1pPr>
          </a:lstStyle>
          <a:p>
            <a:pPr defTabSz="609585"/>
            <a:r>
              <a:rPr lang="en-US" sz="3067" b="1" dirty="0">
                <a:solidFill>
                  <a:srgbClr val="25AC9B"/>
                </a:solidFill>
                <a:latin typeface="Helvetica Neue" charset="0"/>
                <a:ea typeface="Helvetica Neue" charset="0"/>
                <a:cs typeface="Helvetica Neue" charset="0"/>
              </a:rPr>
              <a:t>Food Model (Beta)</a:t>
            </a:r>
          </a:p>
        </p:txBody>
      </p:sp>
      <p:pic>
        <p:nvPicPr>
          <p:cNvPr id="6" name="Picture 5">
            <a:extLst>
              <a:ext uri="{FF2B5EF4-FFF2-40B4-BE49-F238E27FC236}">
                <a16:creationId xmlns:a16="http://schemas.microsoft.com/office/drawing/2014/main" id="{A180173E-B2CE-BD48-BDB2-88E5A577E9EF}"/>
              </a:ext>
            </a:extLst>
          </p:cNvPr>
          <p:cNvPicPr>
            <a:picLocks noChangeAspect="1"/>
          </p:cNvPicPr>
          <p:nvPr/>
        </p:nvPicPr>
        <p:blipFill>
          <a:blip r:embed="rId3"/>
          <a:stretch>
            <a:fillRect/>
          </a:stretch>
        </p:blipFill>
        <p:spPr>
          <a:xfrm>
            <a:off x="1729685" y="1048084"/>
            <a:ext cx="9070837" cy="5176239"/>
          </a:xfrm>
          <a:prstGeom prst="rect">
            <a:avLst/>
          </a:prstGeom>
        </p:spPr>
      </p:pic>
    </p:spTree>
    <p:extLst>
      <p:ext uri="{BB962C8B-B14F-4D97-AF65-F5344CB8AC3E}">
        <p14:creationId xmlns:p14="http://schemas.microsoft.com/office/powerpoint/2010/main" val="50002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304800" y="229669"/>
            <a:ext cx="9724845" cy="818415"/>
          </a:xfrm>
          <a:prstGeom prst="rect">
            <a:avLst/>
          </a:prstGeom>
        </p:spPr>
        <p:txBody>
          <a:bodyPr vert="horz" lIns="0" tIns="0" rIns="0" bIns="0" rtlCol="0" anchor="t" anchorCtr="0">
            <a:normAutofit/>
          </a:bodyPr>
          <a:lstStyle>
            <a:lvl1pPr algn="l" defTabSz="457200" rtl="0" eaLnBrk="1" latinLnBrk="0" hangingPunct="1">
              <a:lnSpc>
                <a:spcPct val="100000"/>
              </a:lnSpc>
              <a:spcBef>
                <a:spcPct val="0"/>
              </a:spcBef>
              <a:buNone/>
              <a:defRPr sz="2000" b="0" i="0" kern="1200">
                <a:solidFill>
                  <a:srgbClr val="FFFFFF"/>
                </a:solidFill>
                <a:latin typeface="Helvetica Neue Regular" charset="0"/>
                <a:ea typeface="+mj-ea"/>
                <a:cs typeface="Helvetica Neue Regular" charset="0"/>
              </a:defRPr>
            </a:lvl1pPr>
          </a:lstStyle>
          <a:p>
            <a:pPr defTabSz="609585"/>
            <a:r>
              <a:rPr lang="en-US" sz="3067" b="1" dirty="0">
                <a:solidFill>
                  <a:srgbClr val="25AC9B"/>
                </a:solidFill>
                <a:latin typeface="Helvetica Neue" charset="0"/>
                <a:ea typeface="Helvetica Neue" charset="0"/>
                <a:cs typeface="Helvetica Neue" charset="0"/>
              </a:rPr>
              <a:t>Other Model (Beta)</a:t>
            </a:r>
          </a:p>
        </p:txBody>
      </p:sp>
      <p:sp>
        <p:nvSpPr>
          <p:cNvPr id="5" name="Rectangle 4">
            <a:extLst>
              <a:ext uri="{FF2B5EF4-FFF2-40B4-BE49-F238E27FC236}">
                <a16:creationId xmlns:a16="http://schemas.microsoft.com/office/drawing/2014/main" id="{5853CC87-28C6-054F-BCD4-2599D8D3DF58}"/>
              </a:ext>
            </a:extLst>
          </p:cNvPr>
          <p:cNvSpPr/>
          <p:nvPr/>
        </p:nvSpPr>
        <p:spPr>
          <a:xfrm>
            <a:off x="1426667" y="1639043"/>
            <a:ext cx="2761323" cy="1107996"/>
          </a:xfrm>
          <a:prstGeom prst="rect">
            <a:avLst/>
          </a:prstGeom>
        </p:spPr>
        <p:txBody>
          <a:bodyPr wrap="square">
            <a:spAutoFit/>
          </a:bodyPr>
          <a:lstStyle/>
          <a:p>
            <a:pPr>
              <a:spcAft>
                <a:spcPts val="1200"/>
              </a:spcAft>
            </a:pPr>
            <a:r>
              <a:rPr lang="en-US" sz="2000" dirty="0">
                <a:solidFill>
                  <a:srgbClr val="25AC9B"/>
                </a:solidFill>
                <a:latin typeface="HelvNeue Light for IBM"/>
                <a:cs typeface="HelvNeue Light for IBM"/>
              </a:rPr>
              <a:t>Color Mode (Beta)</a:t>
            </a:r>
          </a:p>
          <a:p>
            <a:r>
              <a:rPr lang="es-ES_tradnl" sz="1200" dirty="0">
                <a:solidFill>
                  <a:srgbClr val="666666"/>
                </a:solidFill>
                <a:latin typeface="HelvNeue Light for IBM"/>
                <a:cs typeface="HelvNeue Light for IBM"/>
              </a:rPr>
              <a:t>Identificar los dos colores mas prominentes que aparecen en una imagen.</a:t>
            </a:r>
          </a:p>
        </p:txBody>
      </p:sp>
      <p:sp>
        <p:nvSpPr>
          <p:cNvPr id="7" name="Rectangle 6">
            <a:extLst>
              <a:ext uri="{FF2B5EF4-FFF2-40B4-BE49-F238E27FC236}">
                <a16:creationId xmlns:a16="http://schemas.microsoft.com/office/drawing/2014/main" id="{2AB91A04-E06B-AD47-A78B-51D6D70F3D20}"/>
              </a:ext>
            </a:extLst>
          </p:cNvPr>
          <p:cNvSpPr/>
          <p:nvPr/>
        </p:nvSpPr>
        <p:spPr>
          <a:xfrm>
            <a:off x="4187990" y="2931705"/>
            <a:ext cx="3529937" cy="1138773"/>
          </a:xfrm>
          <a:prstGeom prst="rect">
            <a:avLst/>
          </a:prstGeom>
        </p:spPr>
        <p:txBody>
          <a:bodyPr wrap="square">
            <a:spAutoFit/>
          </a:bodyPr>
          <a:lstStyle/>
          <a:p>
            <a:pPr fontAlgn="base"/>
            <a:r>
              <a:rPr lang="en-US" sz="2000" dirty="0">
                <a:solidFill>
                  <a:srgbClr val="25AC9B"/>
                </a:solidFill>
                <a:latin typeface="HelvNeue Light for IBM"/>
              </a:rPr>
              <a:t>Explicit Model (Beta)</a:t>
            </a:r>
          </a:p>
          <a:p>
            <a:pPr fontAlgn="base"/>
            <a:endParaRPr lang="en-US" sz="1200" dirty="0">
              <a:solidFill>
                <a:srgbClr val="666666"/>
              </a:solidFill>
              <a:latin typeface="HelvNeue Light for IBM"/>
            </a:endParaRPr>
          </a:p>
          <a:p>
            <a:pPr fontAlgn="base"/>
            <a:r>
              <a:rPr lang="es-ES_tradnl" sz="1200" dirty="0">
                <a:solidFill>
                  <a:srgbClr val="666666"/>
                </a:solidFill>
                <a:latin typeface="HelvNeue Light for IBM"/>
              </a:rPr>
              <a:t>Identificar si una imagen contiene contenido para adultos que pudiera ser no-apto para audiencias en general</a:t>
            </a:r>
            <a:endParaRPr lang="es-ES_tradnl" sz="1200" dirty="0">
              <a:solidFill>
                <a:srgbClr val="666666"/>
              </a:solidFill>
              <a:latin typeface="HelvNeue Light for IBM"/>
              <a:cs typeface="HelvNeue Light for IBM"/>
            </a:endParaRPr>
          </a:p>
        </p:txBody>
      </p:sp>
      <p:sp>
        <p:nvSpPr>
          <p:cNvPr id="8" name="Rectangle 7">
            <a:extLst>
              <a:ext uri="{FF2B5EF4-FFF2-40B4-BE49-F238E27FC236}">
                <a16:creationId xmlns:a16="http://schemas.microsoft.com/office/drawing/2014/main" id="{870299EE-4D81-304B-9570-BC87ACF94508}"/>
              </a:ext>
            </a:extLst>
          </p:cNvPr>
          <p:cNvSpPr/>
          <p:nvPr/>
        </p:nvSpPr>
        <p:spPr>
          <a:xfrm>
            <a:off x="7717927" y="1608266"/>
            <a:ext cx="3529937" cy="954107"/>
          </a:xfrm>
          <a:prstGeom prst="rect">
            <a:avLst/>
          </a:prstGeom>
        </p:spPr>
        <p:txBody>
          <a:bodyPr wrap="square">
            <a:spAutoFit/>
          </a:bodyPr>
          <a:lstStyle/>
          <a:p>
            <a:pPr fontAlgn="base"/>
            <a:r>
              <a:rPr lang="en-US" sz="2000" dirty="0">
                <a:solidFill>
                  <a:srgbClr val="25AC9B"/>
                </a:solidFill>
                <a:latin typeface="HelvNeue Light for IBM"/>
              </a:rPr>
              <a:t>Text</a:t>
            </a:r>
            <a:r>
              <a:rPr lang="en-US" b="1" dirty="0"/>
              <a:t> </a:t>
            </a:r>
            <a:r>
              <a:rPr lang="en-US" sz="2000" dirty="0">
                <a:solidFill>
                  <a:srgbClr val="25AC9B"/>
                </a:solidFill>
                <a:latin typeface="HelvNeue Light for IBM"/>
              </a:rPr>
              <a:t>Model (Private Beta)</a:t>
            </a:r>
          </a:p>
          <a:p>
            <a:pPr fontAlgn="base"/>
            <a:endParaRPr lang="en-US" sz="1200" dirty="0">
              <a:solidFill>
                <a:srgbClr val="666666"/>
              </a:solidFill>
              <a:latin typeface="HelvNeue Light for IBM"/>
            </a:endParaRPr>
          </a:p>
          <a:p>
            <a:pPr fontAlgn="base"/>
            <a:r>
              <a:rPr lang="es-ES_tradnl" sz="1200" dirty="0">
                <a:solidFill>
                  <a:srgbClr val="666666"/>
                </a:solidFill>
                <a:latin typeface="HelvNeue Light for IBM"/>
              </a:rPr>
              <a:t>Automáticamente detecta  y extrae las palabras reconocidas dentro de la escena de una imagen.</a:t>
            </a:r>
          </a:p>
        </p:txBody>
      </p:sp>
    </p:spTree>
    <p:extLst>
      <p:ext uri="{BB962C8B-B14F-4D97-AF65-F5344CB8AC3E}">
        <p14:creationId xmlns:p14="http://schemas.microsoft.com/office/powerpoint/2010/main" val="285085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304800" y="229669"/>
            <a:ext cx="9724845" cy="818415"/>
          </a:xfrm>
          <a:prstGeom prst="rect">
            <a:avLst/>
          </a:prstGeom>
        </p:spPr>
        <p:txBody>
          <a:bodyPr vert="horz" lIns="0" tIns="0" rIns="0" bIns="0" rtlCol="0" anchor="t" anchorCtr="0">
            <a:normAutofit/>
          </a:bodyPr>
          <a:lstStyle>
            <a:lvl1pPr algn="l" defTabSz="457200" rtl="0" eaLnBrk="1" latinLnBrk="0" hangingPunct="1">
              <a:lnSpc>
                <a:spcPct val="100000"/>
              </a:lnSpc>
              <a:spcBef>
                <a:spcPct val="0"/>
              </a:spcBef>
              <a:buNone/>
              <a:defRPr sz="2000" b="0" i="0" kern="1200">
                <a:solidFill>
                  <a:srgbClr val="FFFFFF"/>
                </a:solidFill>
                <a:latin typeface="Helvetica Neue Regular" charset="0"/>
                <a:ea typeface="+mj-ea"/>
                <a:cs typeface="Helvetica Neue Regular" charset="0"/>
              </a:defRPr>
            </a:lvl1pPr>
          </a:lstStyle>
          <a:p>
            <a:pPr defTabSz="609585"/>
            <a:r>
              <a:rPr lang="en-US" sz="3067" b="1" dirty="0">
                <a:solidFill>
                  <a:srgbClr val="25AC9B"/>
                </a:solidFill>
                <a:latin typeface="Helvetica Neue" charset="0"/>
                <a:ea typeface="Helvetica Neue" charset="0"/>
                <a:cs typeface="Helvetica Neue" charset="0"/>
              </a:rPr>
              <a:t>Custom Classifier</a:t>
            </a:r>
          </a:p>
        </p:txBody>
      </p:sp>
      <p:pic>
        <p:nvPicPr>
          <p:cNvPr id="2" name="Picture 1">
            <a:extLst>
              <a:ext uri="{FF2B5EF4-FFF2-40B4-BE49-F238E27FC236}">
                <a16:creationId xmlns:a16="http://schemas.microsoft.com/office/drawing/2014/main" id="{4C9F77AD-7D3D-EE42-AD4B-5969BE1850E4}"/>
              </a:ext>
            </a:extLst>
          </p:cNvPr>
          <p:cNvPicPr>
            <a:picLocks noChangeAspect="1"/>
          </p:cNvPicPr>
          <p:nvPr/>
        </p:nvPicPr>
        <p:blipFill>
          <a:blip r:embed="rId3"/>
          <a:stretch>
            <a:fillRect/>
          </a:stretch>
        </p:blipFill>
        <p:spPr>
          <a:xfrm>
            <a:off x="969025" y="1048084"/>
            <a:ext cx="7177968" cy="5189073"/>
          </a:xfrm>
          <a:prstGeom prst="rect">
            <a:avLst/>
          </a:prstGeom>
        </p:spPr>
      </p:pic>
      <p:sp>
        <p:nvSpPr>
          <p:cNvPr id="9" name="Rectangle 8">
            <a:extLst>
              <a:ext uri="{FF2B5EF4-FFF2-40B4-BE49-F238E27FC236}">
                <a16:creationId xmlns:a16="http://schemas.microsoft.com/office/drawing/2014/main" id="{8D869D3B-7839-0944-B6DD-4BDC3D231F3C}"/>
              </a:ext>
            </a:extLst>
          </p:cNvPr>
          <p:cNvSpPr/>
          <p:nvPr/>
        </p:nvSpPr>
        <p:spPr>
          <a:xfrm>
            <a:off x="7415561" y="1540838"/>
            <a:ext cx="4176000" cy="3827523"/>
          </a:xfrm>
          <a:prstGeom prst="rect">
            <a:avLst/>
          </a:prstGeom>
          <a:noFill/>
        </p:spPr>
        <p:txBody>
          <a:bodyPr wrap="square">
            <a:spAutoFit/>
          </a:bodyPr>
          <a:lstStyle/>
          <a:p>
            <a:pPr defTabSz="914377"/>
            <a:r>
              <a:rPr lang="es-ES_tradnl" sz="1867" b="1" dirty="0">
                <a:solidFill>
                  <a:srgbClr val="00B4A0"/>
                </a:solidFill>
                <a:latin typeface="HelvNeue Light for IBM"/>
                <a:ea typeface="Arial" charset="0"/>
                <a:cs typeface="HelvNeue Light for IBM"/>
              </a:rPr>
              <a:t>Limitaciones de tamaño</a:t>
            </a:r>
          </a:p>
          <a:p>
            <a:pPr marL="342900" indent="-342900" defTabSz="914377">
              <a:buFont typeface="Arial" panose="020B0604020202020204" pitchFamily="34" charset="0"/>
              <a:buChar char="•"/>
            </a:pPr>
            <a:r>
              <a:rPr lang="es-ES_tradnl" sz="1867" dirty="0">
                <a:solidFill>
                  <a:srgbClr val="00B4A0"/>
                </a:solidFill>
                <a:latin typeface="HelvNeue Light for IBM"/>
                <a:ea typeface="Arial" charset="0"/>
                <a:cs typeface="HelvNeue Light for IBM"/>
              </a:rPr>
              <a:t>Mínimo 32x32 </a:t>
            </a:r>
            <a:r>
              <a:rPr lang="es-ES_tradnl" sz="1867" dirty="0" err="1">
                <a:solidFill>
                  <a:srgbClr val="00B4A0"/>
                </a:solidFill>
                <a:latin typeface="HelvNeue Light for IBM"/>
                <a:ea typeface="Arial" charset="0"/>
                <a:cs typeface="HelvNeue Light for IBM"/>
              </a:rPr>
              <a:t>px</a:t>
            </a:r>
            <a:endParaRPr lang="es-ES_tradnl" sz="1867" dirty="0">
              <a:solidFill>
                <a:srgbClr val="00B4A0"/>
              </a:solidFill>
              <a:latin typeface="HelvNeue Light for IBM"/>
              <a:ea typeface="Arial" charset="0"/>
              <a:cs typeface="HelvNeue Light for IBM"/>
            </a:endParaRPr>
          </a:p>
          <a:p>
            <a:pPr marL="342900" indent="-342900" defTabSz="914377">
              <a:buFont typeface="Arial" panose="020B0604020202020204" pitchFamily="34" charset="0"/>
              <a:buChar char="•"/>
            </a:pPr>
            <a:r>
              <a:rPr lang="es-ES_tradnl" sz="1867" dirty="0">
                <a:solidFill>
                  <a:srgbClr val="00B4A0"/>
                </a:solidFill>
                <a:latin typeface="HelvNeue Light for IBM"/>
                <a:ea typeface="Arial" charset="0"/>
                <a:cs typeface="HelvNeue Light for IBM"/>
              </a:rPr>
              <a:t>Mínimo 10 por </a:t>
            </a:r>
            <a:r>
              <a:rPr lang="es-ES_tradnl" sz="1867" dirty="0" err="1">
                <a:solidFill>
                  <a:srgbClr val="00B4A0"/>
                </a:solidFill>
                <a:latin typeface="HelvNeue Light for IBM"/>
                <a:ea typeface="Arial" charset="0"/>
                <a:cs typeface="HelvNeue Light for IBM"/>
              </a:rPr>
              <a:t>zip</a:t>
            </a:r>
            <a:endParaRPr lang="es-ES_tradnl" sz="1867" dirty="0">
              <a:solidFill>
                <a:srgbClr val="00B4A0"/>
              </a:solidFill>
              <a:latin typeface="HelvNeue Light for IBM"/>
              <a:ea typeface="Arial" charset="0"/>
              <a:cs typeface="HelvNeue Light for IBM"/>
            </a:endParaRPr>
          </a:p>
          <a:p>
            <a:pPr marL="342900" indent="-342900" defTabSz="914377">
              <a:buFont typeface="Arial" panose="020B0604020202020204" pitchFamily="34" charset="0"/>
              <a:buChar char="•"/>
            </a:pPr>
            <a:r>
              <a:rPr lang="es-ES_tradnl" sz="1867" dirty="0">
                <a:solidFill>
                  <a:srgbClr val="00B4A0"/>
                </a:solidFill>
                <a:latin typeface="HelvNeue Light for IBM"/>
                <a:ea typeface="Arial" charset="0"/>
                <a:cs typeface="HelvNeue Light for IBM"/>
              </a:rPr>
              <a:t>Máximo 256MB por entrenamiento</a:t>
            </a:r>
          </a:p>
          <a:p>
            <a:pPr defTabSz="914377"/>
            <a:endParaRPr lang="es-ES_tradnl" sz="1867" b="1" dirty="0">
              <a:solidFill>
                <a:srgbClr val="00B4A0"/>
              </a:solidFill>
              <a:latin typeface="HelvNeue Light for IBM"/>
              <a:ea typeface="Arial" charset="0"/>
              <a:cs typeface="HelvNeue Light for IBM"/>
            </a:endParaRPr>
          </a:p>
          <a:p>
            <a:pPr defTabSz="914377"/>
            <a:r>
              <a:rPr lang="es-ES_tradnl" sz="1867" b="1" dirty="0">
                <a:solidFill>
                  <a:srgbClr val="00B4A0"/>
                </a:solidFill>
                <a:latin typeface="HelvNeue Light for IBM"/>
                <a:ea typeface="Arial" charset="0"/>
                <a:cs typeface="HelvNeue Light for IBM"/>
              </a:rPr>
              <a:t>Recomendaciones:</a:t>
            </a:r>
          </a:p>
          <a:p>
            <a:pPr marL="342900" indent="-342900" defTabSz="914377">
              <a:buFont typeface="Arial" panose="020B0604020202020204" pitchFamily="34" charset="0"/>
              <a:buChar char="•"/>
            </a:pPr>
            <a:r>
              <a:rPr lang="es-ES_tradnl" sz="1867" dirty="0">
                <a:solidFill>
                  <a:srgbClr val="00B4A0"/>
                </a:solidFill>
                <a:latin typeface="HelvNeue Light for IBM"/>
                <a:ea typeface="Arial" charset="0"/>
                <a:cs typeface="HelvNeue Light for IBM"/>
              </a:rPr>
              <a:t>Por lo menos 224x224 </a:t>
            </a:r>
            <a:r>
              <a:rPr lang="es-ES_tradnl" sz="1867" dirty="0" err="1">
                <a:solidFill>
                  <a:srgbClr val="00B4A0"/>
                </a:solidFill>
                <a:latin typeface="HelvNeue Light for IBM"/>
                <a:ea typeface="Arial" charset="0"/>
                <a:cs typeface="HelvNeue Light for IBM"/>
              </a:rPr>
              <a:t>px</a:t>
            </a:r>
            <a:endParaRPr lang="es-ES_tradnl" sz="1867" dirty="0">
              <a:solidFill>
                <a:srgbClr val="00B4A0"/>
              </a:solidFill>
              <a:latin typeface="HelvNeue Light for IBM"/>
              <a:ea typeface="Arial" charset="0"/>
              <a:cs typeface="HelvNeue Light for IBM"/>
            </a:endParaRPr>
          </a:p>
          <a:p>
            <a:pPr marL="342900" indent="-342900" defTabSz="914377">
              <a:buFont typeface="Arial" panose="020B0604020202020204" pitchFamily="34" charset="0"/>
              <a:buChar char="•"/>
            </a:pPr>
            <a:r>
              <a:rPr lang="es-ES_tradnl" sz="1867" dirty="0">
                <a:solidFill>
                  <a:srgbClr val="00B4A0"/>
                </a:solidFill>
                <a:latin typeface="HelvNeue Light for IBM"/>
                <a:ea typeface="Arial" charset="0"/>
                <a:cs typeface="HelvNeue Light for IBM"/>
              </a:rPr>
              <a:t>Por lo menos 50 por clase</a:t>
            </a:r>
          </a:p>
          <a:p>
            <a:pPr marL="342900" indent="-342900" defTabSz="914377">
              <a:buFont typeface="Arial" panose="020B0604020202020204" pitchFamily="34" charset="0"/>
              <a:buChar char="•"/>
            </a:pPr>
            <a:r>
              <a:rPr lang="es-ES_tradnl" sz="1867" dirty="0">
                <a:solidFill>
                  <a:srgbClr val="00B4A0"/>
                </a:solidFill>
                <a:latin typeface="HelvNeue Light for IBM"/>
                <a:ea typeface="Arial" charset="0"/>
                <a:cs typeface="HelvNeue Light for IBM"/>
              </a:rPr>
              <a:t>Usar el negativo</a:t>
            </a:r>
          </a:p>
          <a:p>
            <a:pPr marL="342900" indent="-342900" defTabSz="914377">
              <a:buFont typeface="Arial" panose="020B0604020202020204" pitchFamily="34" charset="0"/>
              <a:buChar char="•"/>
            </a:pPr>
            <a:r>
              <a:rPr lang="es-ES_tradnl" sz="1867" dirty="0">
                <a:solidFill>
                  <a:srgbClr val="00B4A0"/>
                </a:solidFill>
                <a:latin typeface="HelvNeue Light for IBM"/>
                <a:ea typeface="Arial" charset="0"/>
                <a:cs typeface="HelvNeue Light for IBM"/>
              </a:rPr>
              <a:t>Mismo numero de imágenes en el negativo</a:t>
            </a:r>
          </a:p>
          <a:p>
            <a:pPr marL="342900" indent="-342900" defTabSz="914377">
              <a:buFont typeface="Arial" panose="020B0604020202020204" pitchFamily="34" charset="0"/>
              <a:buChar char="•"/>
            </a:pPr>
            <a:r>
              <a:rPr lang="es-ES_tradnl" sz="1867" dirty="0">
                <a:solidFill>
                  <a:srgbClr val="00B4A0"/>
                </a:solidFill>
                <a:latin typeface="HelvNeue Light for IBM"/>
                <a:ea typeface="Arial" charset="0"/>
                <a:cs typeface="HelvNeue Light for IBM"/>
              </a:rPr>
              <a:t>El fondo sea lo mas cercano al uso real</a:t>
            </a:r>
          </a:p>
        </p:txBody>
      </p:sp>
    </p:spTree>
    <p:extLst>
      <p:ext uri="{BB962C8B-B14F-4D97-AF65-F5344CB8AC3E}">
        <p14:creationId xmlns:p14="http://schemas.microsoft.com/office/powerpoint/2010/main" val="27517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s://www.ibm.com/watson/developercloud/doc/conversation/images/conversation_arch_overview.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67347"/>
            <a:ext cx="12192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9227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E6BE-6868-1646-8B66-526320475E41}"/>
              </a:ext>
            </a:extLst>
          </p:cNvPr>
          <p:cNvSpPr>
            <a:spLocks noGrp="1"/>
          </p:cNvSpPr>
          <p:nvPr>
            <p:ph type="title"/>
          </p:nvPr>
        </p:nvSpPr>
        <p:spPr>
          <a:xfrm>
            <a:off x="423331" y="3140933"/>
            <a:ext cx="10893779" cy="796368"/>
          </a:xfrm>
        </p:spPr>
        <p:txBody>
          <a:bodyPr/>
          <a:lstStyle/>
          <a:p>
            <a:pPr algn="ctr"/>
            <a:r>
              <a:rPr lang="en-US" dirty="0"/>
              <a:t>MANOS A LA OBRA</a:t>
            </a:r>
          </a:p>
        </p:txBody>
      </p:sp>
      <p:grpSp>
        <p:nvGrpSpPr>
          <p:cNvPr id="4" name="Group 3">
            <a:extLst>
              <a:ext uri="{FF2B5EF4-FFF2-40B4-BE49-F238E27FC236}">
                <a16:creationId xmlns:a16="http://schemas.microsoft.com/office/drawing/2014/main" id="{E3326036-439A-BD45-9765-1F9D35815D5D}"/>
              </a:ext>
            </a:extLst>
          </p:cNvPr>
          <p:cNvGrpSpPr/>
          <p:nvPr/>
        </p:nvGrpSpPr>
        <p:grpSpPr>
          <a:xfrm>
            <a:off x="4169587" y="905022"/>
            <a:ext cx="1310932" cy="1740326"/>
            <a:chOff x="1461871" y="1020762"/>
            <a:chExt cx="1310932" cy="1740326"/>
          </a:xfrm>
        </p:grpSpPr>
        <p:sp>
          <p:nvSpPr>
            <p:cNvPr id="5" name="Rectangle 4">
              <a:extLst>
                <a:ext uri="{FF2B5EF4-FFF2-40B4-BE49-F238E27FC236}">
                  <a16:creationId xmlns:a16="http://schemas.microsoft.com/office/drawing/2014/main" id="{FBBCB25D-9164-BF4E-B417-B3AC96B1B42B}"/>
                </a:ext>
              </a:extLst>
            </p:cNvPr>
            <p:cNvSpPr/>
            <p:nvPr/>
          </p:nvSpPr>
          <p:spPr>
            <a:xfrm>
              <a:off x="1522873" y="2114757"/>
              <a:ext cx="1223412" cy="646331"/>
            </a:xfrm>
            <a:prstGeom prst="rect">
              <a:avLst/>
            </a:prstGeom>
          </p:spPr>
          <p:txBody>
            <a:bodyPr wrap="none">
              <a:spAutoFit/>
            </a:bodyPr>
            <a:lstStyle/>
            <a:p>
              <a:pPr algn="r"/>
              <a:r>
                <a:rPr lang="es-CO" b="1" dirty="0"/>
                <a:t>Watson </a:t>
              </a:r>
            </a:p>
            <a:p>
              <a:pPr algn="r"/>
              <a:r>
                <a:rPr lang="es-CO" b="1" dirty="0"/>
                <a:t>Assistant</a:t>
              </a:r>
            </a:p>
          </p:txBody>
        </p:sp>
        <p:pic>
          <p:nvPicPr>
            <p:cNvPr id="6" name="Picture 5">
              <a:extLst>
                <a:ext uri="{FF2B5EF4-FFF2-40B4-BE49-F238E27FC236}">
                  <a16:creationId xmlns:a16="http://schemas.microsoft.com/office/drawing/2014/main" id="{6A7E8859-0DC3-2245-B862-20B4B99E150B}"/>
                </a:ext>
              </a:extLst>
            </p:cNvPr>
            <p:cNvPicPr>
              <a:picLocks noChangeAspect="1"/>
            </p:cNvPicPr>
            <p:nvPr/>
          </p:nvPicPr>
          <p:blipFill>
            <a:blip r:embed="rId2">
              <a:clrChange>
                <a:clrFrom>
                  <a:srgbClr val="7F7F7F"/>
                </a:clrFrom>
                <a:clrTo>
                  <a:srgbClr val="7F7F7F">
                    <a:alpha val="0"/>
                  </a:srgbClr>
                </a:clrTo>
              </a:clrChange>
            </a:blip>
            <a:stretch>
              <a:fillRect/>
            </a:stretch>
          </p:blipFill>
          <p:spPr>
            <a:xfrm>
              <a:off x="1461871" y="1020762"/>
              <a:ext cx="1310932" cy="1303266"/>
            </a:xfrm>
            <a:prstGeom prst="rect">
              <a:avLst/>
            </a:prstGeom>
          </p:spPr>
        </p:pic>
      </p:grpSp>
      <p:grpSp>
        <p:nvGrpSpPr>
          <p:cNvPr id="7" name="Group 6">
            <a:extLst>
              <a:ext uri="{FF2B5EF4-FFF2-40B4-BE49-F238E27FC236}">
                <a16:creationId xmlns:a16="http://schemas.microsoft.com/office/drawing/2014/main" id="{9822C87F-28F1-9D43-BD0F-4793B3E21907}"/>
              </a:ext>
            </a:extLst>
          </p:cNvPr>
          <p:cNvGrpSpPr/>
          <p:nvPr/>
        </p:nvGrpSpPr>
        <p:grpSpPr>
          <a:xfrm>
            <a:off x="2444696" y="1038307"/>
            <a:ext cx="1518364" cy="1636304"/>
            <a:chOff x="3059723" y="1124783"/>
            <a:chExt cx="1518364" cy="1636304"/>
          </a:xfrm>
        </p:grpSpPr>
        <p:pic>
          <p:nvPicPr>
            <p:cNvPr id="8" name="Picture 7">
              <a:extLst>
                <a:ext uri="{FF2B5EF4-FFF2-40B4-BE49-F238E27FC236}">
                  <a16:creationId xmlns:a16="http://schemas.microsoft.com/office/drawing/2014/main" id="{7D65B68C-2ED3-8D48-9AF9-BB6083383184}"/>
                </a:ext>
              </a:extLst>
            </p:cNvPr>
            <p:cNvPicPr>
              <a:picLocks noChangeAspect="1"/>
            </p:cNvPicPr>
            <p:nvPr/>
          </p:nvPicPr>
          <p:blipFill>
            <a:blip r:embed="rId3"/>
            <a:stretch>
              <a:fillRect/>
            </a:stretch>
          </p:blipFill>
          <p:spPr>
            <a:xfrm>
              <a:off x="3343476" y="1124783"/>
              <a:ext cx="926123" cy="926123"/>
            </a:xfrm>
            <a:prstGeom prst="rect">
              <a:avLst/>
            </a:prstGeom>
          </p:spPr>
        </p:pic>
        <p:sp>
          <p:nvSpPr>
            <p:cNvPr id="9" name="Rectangle 8">
              <a:extLst>
                <a:ext uri="{FF2B5EF4-FFF2-40B4-BE49-F238E27FC236}">
                  <a16:creationId xmlns:a16="http://schemas.microsoft.com/office/drawing/2014/main" id="{2EADF001-217B-E04C-BC5B-F4E0FC6542B5}"/>
                </a:ext>
              </a:extLst>
            </p:cNvPr>
            <p:cNvSpPr/>
            <p:nvPr/>
          </p:nvSpPr>
          <p:spPr>
            <a:xfrm>
              <a:off x="3059723" y="2114756"/>
              <a:ext cx="1518364" cy="646331"/>
            </a:xfrm>
            <a:prstGeom prst="rect">
              <a:avLst/>
            </a:prstGeom>
          </p:spPr>
          <p:txBody>
            <a:bodyPr wrap="none">
              <a:spAutoFit/>
            </a:bodyPr>
            <a:lstStyle/>
            <a:p>
              <a:pPr algn="ctr"/>
              <a:r>
                <a:rPr lang="es-CO" b="1" dirty="0"/>
                <a:t>Visual </a:t>
              </a:r>
            </a:p>
            <a:p>
              <a:pPr algn="ctr"/>
              <a:r>
                <a:rPr lang="es-CO" b="1" dirty="0"/>
                <a:t>Recognition</a:t>
              </a:r>
            </a:p>
          </p:txBody>
        </p:sp>
      </p:grpSp>
      <p:grpSp>
        <p:nvGrpSpPr>
          <p:cNvPr id="10" name="Group 9">
            <a:extLst>
              <a:ext uri="{FF2B5EF4-FFF2-40B4-BE49-F238E27FC236}">
                <a16:creationId xmlns:a16="http://schemas.microsoft.com/office/drawing/2014/main" id="{74DEF1FE-18F7-684D-A8E3-0EC642C2E56C}"/>
              </a:ext>
            </a:extLst>
          </p:cNvPr>
          <p:cNvGrpSpPr/>
          <p:nvPr/>
        </p:nvGrpSpPr>
        <p:grpSpPr>
          <a:xfrm>
            <a:off x="5664439" y="974577"/>
            <a:ext cx="1287532" cy="1416921"/>
            <a:chOff x="4723322" y="1067167"/>
            <a:chExt cx="1287532" cy="1416921"/>
          </a:xfrm>
        </p:grpSpPr>
        <p:pic>
          <p:nvPicPr>
            <p:cNvPr id="11" name="Picture 4" descr="Resultado de imagen para watson discovery">
              <a:extLst>
                <a:ext uri="{FF2B5EF4-FFF2-40B4-BE49-F238E27FC236}">
                  <a16:creationId xmlns:a16="http://schemas.microsoft.com/office/drawing/2014/main" id="{CB905C0D-1D65-4945-904E-818283465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516" y="1067167"/>
              <a:ext cx="986206" cy="98373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00911B6-303A-3445-980E-CA3389E826DC}"/>
                </a:ext>
              </a:extLst>
            </p:cNvPr>
            <p:cNvSpPr/>
            <p:nvPr/>
          </p:nvSpPr>
          <p:spPr>
            <a:xfrm>
              <a:off x="4723322" y="2114756"/>
              <a:ext cx="1287532" cy="369332"/>
            </a:xfrm>
            <a:prstGeom prst="rect">
              <a:avLst/>
            </a:prstGeom>
          </p:spPr>
          <p:txBody>
            <a:bodyPr wrap="none">
              <a:spAutoFit/>
            </a:bodyPr>
            <a:lstStyle/>
            <a:p>
              <a:pPr algn="ctr"/>
              <a:r>
                <a:rPr lang="es-CO" b="1" dirty="0"/>
                <a:t>Discovery</a:t>
              </a:r>
            </a:p>
          </p:txBody>
        </p:sp>
      </p:grpSp>
      <p:grpSp>
        <p:nvGrpSpPr>
          <p:cNvPr id="15" name="Group 14">
            <a:extLst>
              <a:ext uri="{FF2B5EF4-FFF2-40B4-BE49-F238E27FC236}">
                <a16:creationId xmlns:a16="http://schemas.microsoft.com/office/drawing/2014/main" id="{79B19A21-32F7-4E49-8CF6-B20824422400}"/>
              </a:ext>
            </a:extLst>
          </p:cNvPr>
          <p:cNvGrpSpPr/>
          <p:nvPr/>
        </p:nvGrpSpPr>
        <p:grpSpPr>
          <a:xfrm>
            <a:off x="7302718" y="928172"/>
            <a:ext cx="1713379" cy="1526411"/>
            <a:chOff x="7210120" y="3786713"/>
            <a:chExt cx="1713379" cy="1526411"/>
          </a:xfrm>
        </p:grpSpPr>
        <p:pic>
          <p:nvPicPr>
            <p:cNvPr id="13" name="Picture 3">
              <a:extLst>
                <a:ext uri="{FF2B5EF4-FFF2-40B4-BE49-F238E27FC236}">
                  <a16:creationId xmlns:a16="http://schemas.microsoft.com/office/drawing/2014/main" id="{CB23DCE5-C3BD-3D4D-A16A-90EC26B6EAC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10120" y="3786713"/>
              <a:ext cx="1713379" cy="115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ACE31779-DB92-B741-BC57-491DA4B52F1A}"/>
                </a:ext>
              </a:extLst>
            </p:cNvPr>
            <p:cNvSpPr/>
            <p:nvPr/>
          </p:nvSpPr>
          <p:spPr>
            <a:xfrm>
              <a:off x="7698759" y="4943792"/>
              <a:ext cx="736100" cy="369332"/>
            </a:xfrm>
            <a:prstGeom prst="rect">
              <a:avLst/>
            </a:prstGeom>
          </p:spPr>
          <p:txBody>
            <a:bodyPr wrap="none">
              <a:spAutoFit/>
            </a:bodyPr>
            <a:lstStyle/>
            <a:p>
              <a:pPr algn="r"/>
              <a:r>
                <a:rPr lang="es-CO" b="1" dirty="0"/>
                <a:t>FaaS</a:t>
              </a:r>
            </a:p>
          </p:txBody>
        </p:sp>
      </p:grpSp>
    </p:spTree>
    <p:extLst>
      <p:ext uri="{BB962C8B-B14F-4D97-AF65-F5344CB8AC3E}">
        <p14:creationId xmlns:p14="http://schemas.microsoft.com/office/powerpoint/2010/main" val="314356178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FC218-E38F-3B43-8901-4233C76C6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650" y="1250572"/>
            <a:ext cx="7701450" cy="4934327"/>
          </a:xfrm>
          <a:prstGeom prst="rect">
            <a:avLst/>
          </a:prstGeom>
        </p:spPr>
      </p:pic>
      <p:sp>
        <p:nvSpPr>
          <p:cNvPr id="7" name="Title 1">
            <a:extLst>
              <a:ext uri="{FF2B5EF4-FFF2-40B4-BE49-F238E27FC236}">
                <a16:creationId xmlns:a16="http://schemas.microsoft.com/office/drawing/2014/main" id="{802099FD-7FD2-F548-8B75-630E01D0CF9E}"/>
              </a:ext>
            </a:extLst>
          </p:cNvPr>
          <p:cNvSpPr>
            <a:spLocks noGrp="1"/>
          </p:cNvSpPr>
          <p:nvPr>
            <p:ph type="title"/>
          </p:nvPr>
        </p:nvSpPr>
        <p:spPr>
          <a:xfrm>
            <a:off x="1665273" y="425424"/>
            <a:ext cx="8638117" cy="512961"/>
          </a:xfrm>
        </p:spPr>
        <p:txBody>
          <a:bodyPr/>
          <a:lstStyle/>
          <a:p>
            <a:r>
              <a:rPr lang="es-CO" dirty="0"/>
              <a:t>Crea servicio Visual Recognition</a:t>
            </a:r>
          </a:p>
        </p:txBody>
      </p:sp>
      <p:sp>
        <p:nvSpPr>
          <p:cNvPr id="8" name="Arrow: Right 5">
            <a:extLst>
              <a:ext uri="{FF2B5EF4-FFF2-40B4-BE49-F238E27FC236}">
                <a16:creationId xmlns:a16="http://schemas.microsoft.com/office/drawing/2014/main" id="{1BAE816B-3B52-7545-9FB4-FD72F84F1A7B}"/>
              </a:ext>
            </a:extLst>
          </p:cNvPr>
          <p:cNvSpPr/>
          <p:nvPr/>
        </p:nvSpPr>
        <p:spPr>
          <a:xfrm rot="925495">
            <a:off x="2046038" y="4779922"/>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62981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2F64-9D2F-7E45-8198-6B578F5F9AF3}"/>
              </a:ext>
            </a:extLst>
          </p:cNvPr>
          <p:cNvSpPr>
            <a:spLocks noGrp="1"/>
          </p:cNvSpPr>
          <p:nvPr>
            <p:ph type="title"/>
          </p:nvPr>
        </p:nvSpPr>
        <p:spPr>
          <a:xfrm>
            <a:off x="790576" y="795411"/>
            <a:ext cx="8785223" cy="512961"/>
          </a:xfrm>
        </p:spPr>
        <p:txBody>
          <a:bodyPr/>
          <a:lstStyle/>
          <a:p>
            <a:r>
              <a:rPr lang="es-ES_tradnl"/>
              <a:t>Crea el servicio Visual Recognition</a:t>
            </a:r>
          </a:p>
        </p:txBody>
      </p:sp>
      <p:pic>
        <p:nvPicPr>
          <p:cNvPr id="4" name="Picture 3">
            <a:extLst>
              <a:ext uri="{FF2B5EF4-FFF2-40B4-BE49-F238E27FC236}">
                <a16:creationId xmlns:a16="http://schemas.microsoft.com/office/drawing/2014/main" id="{A5E2A6E2-72C0-FD47-8730-4EBC87F1B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983" y="1356731"/>
            <a:ext cx="8428317" cy="4940108"/>
          </a:xfrm>
          <a:prstGeom prst="rect">
            <a:avLst/>
          </a:prstGeom>
        </p:spPr>
      </p:pic>
      <p:sp>
        <p:nvSpPr>
          <p:cNvPr id="5" name="Arrow: Right 5">
            <a:extLst>
              <a:ext uri="{FF2B5EF4-FFF2-40B4-BE49-F238E27FC236}">
                <a16:creationId xmlns:a16="http://schemas.microsoft.com/office/drawing/2014/main" id="{459D81B7-43AC-C847-8E0D-5E72753383D4}"/>
              </a:ext>
            </a:extLst>
          </p:cNvPr>
          <p:cNvSpPr/>
          <p:nvPr/>
        </p:nvSpPr>
        <p:spPr>
          <a:xfrm rot="7412876">
            <a:off x="9884697" y="511011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73292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0A7F-4131-3F43-83CC-BA566B98E4F2}"/>
              </a:ext>
            </a:extLst>
          </p:cNvPr>
          <p:cNvSpPr>
            <a:spLocks noGrp="1"/>
          </p:cNvSpPr>
          <p:nvPr>
            <p:ph type="title"/>
          </p:nvPr>
        </p:nvSpPr>
        <p:spPr/>
        <p:txBody>
          <a:bodyPr/>
          <a:lstStyle/>
          <a:p>
            <a:r>
              <a:rPr lang="es-ES_tradnl" dirty="0"/>
              <a:t>Abrir el </a:t>
            </a:r>
            <a:r>
              <a:rPr lang="es-ES_tradnl" dirty="0" err="1"/>
              <a:t>tool</a:t>
            </a:r>
            <a:endParaRPr lang="es-ES_tradnl" dirty="0"/>
          </a:p>
        </p:txBody>
      </p:sp>
      <p:pic>
        <p:nvPicPr>
          <p:cNvPr id="4" name="Picture 3">
            <a:extLst>
              <a:ext uri="{FF2B5EF4-FFF2-40B4-BE49-F238E27FC236}">
                <a16:creationId xmlns:a16="http://schemas.microsoft.com/office/drawing/2014/main" id="{D7167CC9-D608-EA47-8F24-5A7544876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6" y="1652337"/>
            <a:ext cx="11401423" cy="4800599"/>
          </a:xfrm>
          <a:prstGeom prst="rect">
            <a:avLst/>
          </a:prstGeom>
        </p:spPr>
      </p:pic>
      <p:sp>
        <p:nvSpPr>
          <p:cNvPr id="5" name="Arrow: Right 5">
            <a:extLst>
              <a:ext uri="{FF2B5EF4-FFF2-40B4-BE49-F238E27FC236}">
                <a16:creationId xmlns:a16="http://schemas.microsoft.com/office/drawing/2014/main" id="{0E70F161-15AD-1341-A195-6E510F770762}"/>
              </a:ext>
            </a:extLst>
          </p:cNvPr>
          <p:cNvSpPr/>
          <p:nvPr/>
        </p:nvSpPr>
        <p:spPr>
          <a:xfrm rot="7412876">
            <a:off x="10214897" y="2969713"/>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165530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880346" y="947905"/>
            <a:ext cx="6980576" cy="492443"/>
          </a:xfrm>
        </p:spPr>
        <p:txBody>
          <a:bodyPr/>
          <a:lstStyle/>
          <a:p>
            <a:pPr eaLnBrk="1" hangingPunct="1"/>
            <a:r>
              <a:rPr lang="es-ES_tradnl" altLang="de-DE">
                <a:ea typeface="ヒラギノ角ゴ Pro W3" charset="-128"/>
              </a:rPr>
              <a:t>Modelo Tradicional</a:t>
            </a:r>
          </a:p>
        </p:txBody>
      </p:sp>
      <p:grpSp>
        <p:nvGrpSpPr>
          <p:cNvPr id="17410" name="Group 6"/>
          <p:cNvGrpSpPr>
            <a:grpSpLocks/>
          </p:cNvGrpSpPr>
          <p:nvPr/>
        </p:nvGrpSpPr>
        <p:grpSpPr bwMode="auto">
          <a:xfrm>
            <a:off x="7623235" y="2241039"/>
            <a:ext cx="2294517" cy="3178688"/>
            <a:chOff x="6144876" y="1347360"/>
            <a:chExt cx="2364726" cy="3276077"/>
          </a:xfrm>
        </p:grpSpPr>
        <p:grpSp>
          <p:nvGrpSpPr>
            <p:cNvPr id="17413" name="Group 1"/>
            <p:cNvGrpSpPr>
              <a:grpSpLocks/>
            </p:cNvGrpSpPr>
            <p:nvPr/>
          </p:nvGrpSpPr>
          <p:grpSpPr bwMode="auto">
            <a:xfrm>
              <a:off x="6523355" y="3332164"/>
              <a:ext cx="1904365" cy="1291273"/>
              <a:chOff x="663575" y="2758439"/>
              <a:chExt cx="1904365" cy="1291273"/>
            </a:xfrm>
          </p:grpSpPr>
          <p:sp>
            <p:nvSpPr>
              <p:cNvPr id="39" name="Shape 326"/>
              <p:cNvSpPr/>
              <p:nvPr/>
            </p:nvSpPr>
            <p:spPr bwMode="auto">
              <a:xfrm>
                <a:off x="970784" y="3752753"/>
                <a:ext cx="389047" cy="185797"/>
              </a:xfrm>
              <a:prstGeom prst="rect">
                <a:avLst/>
              </a:prstGeom>
              <a:ln w="12700">
                <a:miter lim="400000"/>
              </a:ln>
              <a:extLst/>
            </p:spPr>
            <p:txBody>
              <a:bodyPr lIns="26001" tIns="26001" rIns="26001" bIns="26001" anchor="ctr"/>
              <a:lstStyle>
                <a:lvl1pPr defTabSz="309562">
                  <a:defRPr sz="1000" spc="39">
                    <a:solidFill>
                      <a:srgbClr val="80DDF9"/>
                    </a:solidFill>
                    <a:uFillTx/>
                    <a:latin typeface="Helvetica Neue Medium"/>
                    <a:ea typeface="Helvetica Neue Medium"/>
                    <a:cs typeface="Helvetica Neue Medium"/>
                    <a:sym typeface="Helvetica Neue Medium"/>
                  </a:defRPr>
                </a:lvl1pPr>
              </a:lstStyle>
              <a:p>
                <a:pPr>
                  <a:defRPr/>
                </a:pPr>
                <a:r>
                  <a:rPr sz="1068">
                    <a:latin typeface="+mn-lt"/>
                  </a:rPr>
                  <a:t>Swift</a:t>
                </a:r>
              </a:p>
            </p:txBody>
          </p:sp>
          <p:sp>
            <p:nvSpPr>
              <p:cNvPr id="17422" name="Shape 328"/>
              <p:cNvSpPr>
                <a:spLocks noChangeArrowheads="1"/>
              </p:cNvSpPr>
              <p:nvPr/>
            </p:nvSpPr>
            <p:spPr bwMode="auto">
              <a:xfrm>
                <a:off x="664309" y="2758655"/>
                <a:ext cx="1903953" cy="1291057"/>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6225" tIns="46225" rIns="46225" bIns="46225"/>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a:solidFill>
                      <a:srgbClr val="FFFFFF"/>
                    </a:solidFill>
                    <a:sym typeface="Helvetica Neue Light" charset="0"/>
                  </a:rPr>
                  <a:t>Application</a:t>
                </a:r>
                <a:endParaRPr lang="en-US" altLang="en-US" sz="1165">
                  <a:solidFill>
                    <a:srgbClr val="FFFFFF"/>
                  </a:solidFill>
                  <a:sym typeface="Helvetica Neue Light" charset="0"/>
                </a:endParaRPr>
              </a:p>
            </p:txBody>
          </p:sp>
          <p:sp>
            <p:nvSpPr>
              <p:cNvPr id="17423" name="Shape 343"/>
              <p:cNvSpPr>
                <a:spLocks noChangeShapeType="1"/>
              </p:cNvSpPr>
              <p:nvPr/>
            </p:nvSpPr>
            <p:spPr bwMode="auto">
              <a:xfrm>
                <a:off x="669613" y="3270333"/>
                <a:ext cx="1898141" cy="1"/>
              </a:xfrm>
              <a:prstGeom prst="line">
                <a:avLst/>
              </a:prstGeom>
              <a:noFill/>
              <a:ln w="12700">
                <a:solidFill>
                  <a:srgbClr val="7CC7FF"/>
                </a:solidFill>
                <a:miter lim="400000"/>
                <a:headEnd/>
                <a:tailEnd/>
              </a:ln>
              <a:extLst>
                <a:ext uri="{909E8E84-426E-40DD-AFC4-6F175D3DCCD1}">
                  <a14:hiddenFill xmlns:a14="http://schemas.microsoft.com/office/drawing/2010/main">
                    <a:noFill/>
                  </a14:hiddenFill>
                </a:ext>
              </a:extLst>
            </p:spPr>
            <p:txBody>
              <a:bodyPr lIns="26001" tIns="26001" rIns="26001" bIns="26001" anchor="ctr"/>
              <a:lstStyle/>
              <a:p>
                <a:endParaRPr lang="en-US" sz="1941"/>
              </a:p>
            </p:txBody>
          </p:sp>
          <p:sp>
            <p:nvSpPr>
              <p:cNvPr id="17424" name="Shape 344"/>
              <p:cNvSpPr>
                <a:spLocks noChangeShapeType="1"/>
              </p:cNvSpPr>
              <p:nvPr/>
            </p:nvSpPr>
            <p:spPr bwMode="auto">
              <a:xfrm flipV="1">
                <a:off x="1990815" y="3274854"/>
                <a:ext cx="1" cy="763624"/>
              </a:xfrm>
              <a:prstGeom prst="line">
                <a:avLst/>
              </a:prstGeom>
              <a:noFill/>
              <a:ln w="12700">
                <a:solidFill>
                  <a:srgbClr val="7CC7FF"/>
                </a:solidFill>
                <a:miter lim="400000"/>
                <a:headEnd/>
                <a:tailEnd/>
              </a:ln>
              <a:extLst>
                <a:ext uri="{909E8E84-426E-40DD-AFC4-6F175D3DCCD1}">
                  <a14:hiddenFill xmlns:a14="http://schemas.microsoft.com/office/drawing/2010/main">
                    <a:noFill/>
                  </a14:hiddenFill>
                </a:ext>
              </a:extLst>
            </p:spPr>
            <p:txBody>
              <a:bodyPr lIns="26001" tIns="26001" rIns="26001" bIns="26001" anchor="ctr"/>
              <a:lstStyle/>
              <a:p>
                <a:endParaRPr lang="en-US" sz="1941"/>
              </a:p>
            </p:txBody>
          </p:sp>
          <p:sp>
            <p:nvSpPr>
              <p:cNvPr id="17425" name="Shape 345"/>
              <p:cNvSpPr>
                <a:spLocks noChangeArrowheads="1"/>
              </p:cNvSpPr>
              <p:nvPr/>
            </p:nvSpPr>
            <p:spPr bwMode="auto">
              <a:xfrm>
                <a:off x="1218504" y="3501847"/>
                <a:ext cx="765392" cy="3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001" tIns="26001" rIns="26001" bIns="26001"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068">
                    <a:solidFill>
                      <a:srgbClr val="80DDF9"/>
                    </a:solidFill>
                    <a:latin typeface="Helvetica Neue Medium" charset="0"/>
                    <a:sym typeface="Helvetica Neue Medium" charset="0"/>
                  </a:rPr>
                  <a:t>Container</a:t>
                </a:r>
                <a:endParaRPr lang="en-US" altLang="en-US" sz="1068">
                  <a:solidFill>
                    <a:srgbClr val="80DDF9"/>
                  </a:solidFill>
                  <a:latin typeface="Helvetica Neue Medium" charset="0"/>
                  <a:sym typeface="Helvetica Neue Medium" charset="0"/>
                </a:endParaRPr>
              </a:p>
            </p:txBody>
          </p:sp>
          <p:sp>
            <p:nvSpPr>
              <p:cNvPr id="17426" name="Shape 346"/>
              <p:cNvSpPr>
                <a:spLocks noChangeArrowheads="1"/>
              </p:cNvSpPr>
              <p:nvPr/>
            </p:nvSpPr>
            <p:spPr bwMode="auto">
              <a:xfrm>
                <a:off x="2060118" y="3570131"/>
                <a:ext cx="420806" cy="17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001" tIns="26001" rIns="26001" bIns="26001"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068">
                    <a:solidFill>
                      <a:srgbClr val="80DDF9"/>
                    </a:solidFill>
                    <a:sym typeface="Helvetica Neue Medium" charset="0"/>
                  </a:rPr>
                  <a:t>VM</a:t>
                </a:r>
                <a:endParaRPr lang="en-US" altLang="en-US" sz="1068">
                  <a:solidFill>
                    <a:srgbClr val="80DDF9"/>
                  </a:solidFill>
                  <a:sym typeface="Helvetica Neue Medium" charset="0"/>
                </a:endParaRPr>
              </a:p>
            </p:txBody>
          </p:sp>
          <p:sp>
            <p:nvSpPr>
              <p:cNvPr id="17427" name="Shape 347"/>
              <p:cNvSpPr>
                <a:spLocks noChangeShapeType="1"/>
              </p:cNvSpPr>
              <p:nvPr/>
            </p:nvSpPr>
            <p:spPr bwMode="auto">
              <a:xfrm flipV="1">
                <a:off x="1202782" y="3265810"/>
                <a:ext cx="0" cy="783901"/>
              </a:xfrm>
              <a:prstGeom prst="line">
                <a:avLst/>
              </a:prstGeom>
              <a:noFill/>
              <a:ln w="12700">
                <a:solidFill>
                  <a:srgbClr val="7CC7FF"/>
                </a:solidFill>
                <a:miter lim="400000"/>
                <a:headEnd/>
                <a:tailEnd/>
              </a:ln>
              <a:extLst>
                <a:ext uri="{909E8E84-426E-40DD-AFC4-6F175D3DCCD1}">
                  <a14:hiddenFill xmlns:a14="http://schemas.microsoft.com/office/drawing/2010/main">
                    <a:noFill/>
                  </a14:hiddenFill>
                </a:ext>
              </a:extLst>
            </p:spPr>
            <p:txBody>
              <a:bodyPr lIns="26001" tIns="26001" rIns="26001" bIns="26001" anchor="ctr"/>
              <a:lstStyle/>
              <a:p>
                <a:endParaRPr lang="en-US" sz="1941"/>
              </a:p>
            </p:txBody>
          </p:sp>
          <p:sp>
            <p:nvSpPr>
              <p:cNvPr id="17428" name="Shape 348"/>
              <p:cNvSpPr>
                <a:spLocks noChangeArrowheads="1"/>
              </p:cNvSpPr>
              <p:nvPr/>
            </p:nvSpPr>
            <p:spPr bwMode="auto">
              <a:xfrm>
                <a:off x="700833" y="3512962"/>
                <a:ext cx="458917" cy="3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001" tIns="26001" rIns="26001" bIns="26001"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068">
                    <a:solidFill>
                      <a:srgbClr val="80DDF9"/>
                    </a:solidFill>
                    <a:latin typeface="Helvetica Neue Medium" charset="0"/>
                    <a:sym typeface="Helvetica Neue Medium" charset="0"/>
                  </a:rPr>
                  <a:t>CF</a:t>
                </a:r>
                <a:endParaRPr lang="en-US" altLang="en-US" sz="1068">
                  <a:solidFill>
                    <a:srgbClr val="80DDF9"/>
                  </a:solidFill>
                  <a:latin typeface="Helvetica Neue Medium" charset="0"/>
                  <a:sym typeface="Helvetica Neue Medium" charset="0"/>
                </a:endParaRPr>
              </a:p>
            </p:txBody>
          </p:sp>
        </p:grpSp>
        <p:sp>
          <p:nvSpPr>
            <p:cNvPr id="48" name="Shape 354"/>
            <p:cNvSpPr>
              <a:spLocks noChangeArrowheads="1"/>
            </p:cNvSpPr>
            <p:nvPr/>
          </p:nvSpPr>
          <p:spPr bwMode="auto">
            <a:xfrm>
              <a:off x="6279545" y="3064005"/>
              <a:ext cx="487501" cy="489109"/>
            </a:xfrm>
            <a:prstGeom prst="ellipse">
              <a:avLst/>
            </a:prstGeom>
            <a:solidFill>
              <a:srgbClr val="00B4A0"/>
            </a:solidFill>
            <a:ln w="9525">
              <a:solidFill>
                <a:srgbClr val="00B4A0"/>
              </a:solidFill>
              <a:round/>
              <a:headEnd/>
              <a:tailEnd/>
            </a:ln>
            <a:effectLst>
              <a:outerShdw blurRad="38100" dist="23000" dir="5400000" rotWithShape="0">
                <a:srgbClr val="000000">
                  <a:alpha val="34998"/>
                </a:srgbClr>
              </a:outerShdw>
            </a:effectLst>
          </p:spPr>
          <p:txBody>
            <a:bodyPr lIns="44374" rIns="44374" anchor="ctr"/>
            <a:lstStyle>
              <a:lvl1pPr algn="ctr">
                <a:defRPr b="1">
                  <a:solidFill>
                    <a:srgbClr val="FFFFFF"/>
                  </a:solidFill>
                  <a:uFill>
                    <a:solidFill>
                      <a:srgbClr val="FFFFFF"/>
                    </a:solidFill>
                  </a:uFill>
                </a:defRPr>
              </a:lvl1pPr>
            </a:lstStyle>
            <a:p>
              <a:pPr>
                <a:defRPr/>
              </a:pPr>
              <a:r>
                <a:rPr sz="1165">
                  <a:latin typeface="Arial" panose="020B0604020202020204" pitchFamily="34" charset="0"/>
                  <a:cs typeface="Arial" panose="020B0604020202020204" pitchFamily="34" charset="0"/>
                </a:rPr>
                <a:t>2</a:t>
              </a:r>
            </a:p>
          </p:txBody>
        </p:sp>
        <p:sp>
          <p:nvSpPr>
            <p:cNvPr id="17415" name="Shape 328"/>
            <p:cNvSpPr>
              <a:spLocks noChangeArrowheads="1"/>
            </p:cNvSpPr>
            <p:nvPr/>
          </p:nvSpPr>
          <p:spPr bwMode="auto">
            <a:xfrm>
              <a:off x="7625114" y="1633203"/>
              <a:ext cx="884488" cy="503401"/>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6225" tIns="46225" rIns="46225" bIns="46225"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dirty="0" err="1">
                  <a:solidFill>
                    <a:srgbClr val="FFFFFF"/>
                  </a:solidFill>
                  <a:sym typeface="Helvetica Neue Light" charset="0"/>
                </a:rPr>
                <a:t>Direct</a:t>
              </a:r>
              <a:r>
                <a:rPr lang="de-DE" altLang="en-US" sz="1165" dirty="0">
                  <a:solidFill>
                    <a:srgbClr val="FFFFFF"/>
                  </a:solidFill>
                  <a:sym typeface="Helvetica Neue Light" charset="0"/>
                </a:rPr>
                <a:t> Request</a:t>
              </a:r>
              <a:endParaRPr lang="en-US" altLang="en-US" sz="1165" dirty="0">
                <a:solidFill>
                  <a:srgbClr val="FFFFFF"/>
                </a:solidFill>
                <a:sym typeface="Helvetica Neue Light" charset="0"/>
              </a:endParaRPr>
            </a:p>
          </p:txBody>
        </p:sp>
        <p:cxnSp>
          <p:nvCxnSpPr>
            <p:cNvPr id="72" name="Straight Connector 71"/>
            <p:cNvCxnSpPr>
              <a:stCxn id="17419" idx="2"/>
            </p:cNvCxnSpPr>
            <p:nvPr/>
          </p:nvCxnSpPr>
          <p:spPr>
            <a:xfrm>
              <a:off x="6830077" y="2141368"/>
              <a:ext cx="11938" cy="1167191"/>
            </a:xfrm>
            <a:prstGeom prst="line">
              <a:avLst/>
            </a:prstGeom>
            <a:ln w="50800">
              <a:solidFill>
                <a:schemeClr val="accent6"/>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17415" idx="2"/>
            </p:cNvCxnSpPr>
            <p:nvPr/>
          </p:nvCxnSpPr>
          <p:spPr>
            <a:xfrm flipH="1">
              <a:off x="8049625" y="2136604"/>
              <a:ext cx="17733" cy="1171956"/>
            </a:xfrm>
            <a:prstGeom prst="line">
              <a:avLst/>
            </a:prstGeom>
            <a:ln w="508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5" name="Shape 354"/>
            <p:cNvSpPr>
              <a:spLocks noChangeArrowheads="1"/>
            </p:cNvSpPr>
            <p:nvPr/>
          </p:nvSpPr>
          <p:spPr bwMode="auto">
            <a:xfrm>
              <a:off x="7371041" y="1347360"/>
              <a:ext cx="487500" cy="489109"/>
            </a:xfrm>
            <a:prstGeom prst="ellipse">
              <a:avLst/>
            </a:prstGeom>
            <a:solidFill>
              <a:srgbClr val="00B4A0"/>
            </a:solidFill>
            <a:ln w="9525">
              <a:solidFill>
                <a:srgbClr val="00B4A0"/>
              </a:solidFill>
              <a:round/>
              <a:headEnd/>
              <a:tailEnd/>
            </a:ln>
            <a:effectLst>
              <a:outerShdw blurRad="38100" dist="23000" dir="5400000" rotWithShape="0">
                <a:srgbClr val="000000">
                  <a:alpha val="34998"/>
                </a:srgbClr>
              </a:outerShdw>
            </a:effectLst>
          </p:spPr>
          <p:txBody>
            <a:bodyPr lIns="44374" rIns="44374"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a:defRPr/>
              </a:pPr>
              <a:r>
                <a:rPr lang="de-DE" altLang="en-US" sz="1165" b="1">
                  <a:solidFill>
                    <a:srgbClr val="FFFFFF"/>
                  </a:solidFill>
                </a:rPr>
                <a:t>1b</a:t>
              </a:r>
              <a:endParaRPr lang="en-US" altLang="en-US" sz="1165" b="1">
                <a:solidFill>
                  <a:srgbClr val="FFFFFF"/>
                </a:solidFill>
              </a:endParaRPr>
            </a:p>
          </p:txBody>
        </p:sp>
        <p:sp>
          <p:nvSpPr>
            <p:cNvPr id="17419" name="Shape 328"/>
            <p:cNvSpPr>
              <a:spLocks noChangeArrowheads="1"/>
            </p:cNvSpPr>
            <p:nvPr/>
          </p:nvSpPr>
          <p:spPr bwMode="auto">
            <a:xfrm>
              <a:off x="6387832" y="1637967"/>
              <a:ext cx="884489" cy="503401"/>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6225" tIns="46225" rIns="46225" bIns="46225"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dirty="0" err="1">
                  <a:solidFill>
                    <a:srgbClr val="FFFFFF"/>
                  </a:solidFill>
                  <a:sym typeface="Helvetica Neue Light" charset="0"/>
                </a:rPr>
                <a:t>Polling</a:t>
              </a:r>
              <a:endParaRPr lang="en-US" altLang="en-US" sz="1165" dirty="0">
                <a:solidFill>
                  <a:srgbClr val="FFFFFF"/>
                </a:solidFill>
                <a:sym typeface="Helvetica Neue Light" charset="0"/>
              </a:endParaRPr>
            </a:p>
          </p:txBody>
        </p:sp>
        <p:sp>
          <p:nvSpPr>
            <p:cNvPr id="74" name="Shape 354"/>
            <p:cNvSpPr>
              <a:spLocks noChangeArrowheads="1"/>
            </p:cNvSpPr>
            <p:nvPr/>
          </p:nvSpPr>
          <p:spPr bwMode="auto">
            <a:xfrm>
              <a:off x="6144876" y="1347360"/>
              <a:ext cx="487500" cy="489109"/>
            </a:xfrm>
            <a:prstGeom prst="ellipse">
              <a:avLst/>
            </a:prstGeom>
            <a:solidFill>
              <a:srgbClr val="00B4A0"/>
            </a:solidFill>
            <a:ln w="9525">
              <a:solidFill>
                <a:srgbClr val="00B4A0"/>
              </a:solidFill>
              <a:round/>
              <a:headEnd/>
              <a:tailEnd/>
            </a:ln>
            <a:effectLst>
              <a:outerShdw blurRad="38100" dist="23000" dir="5400000" rotWithShape="0">
                <a:srgbClr val="000000">
                  <a:alpha val="34998"/>
                </a:srgbClr>
              </a:outerShdw>
            </a:effectLst>
          </p:spPr>
          <p:txBody>
            <a:bodyPr lIns="44374" rIns="44374"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a:defRPr/>
              </a:pPr>
              <a:r>
                <a:rPr lang="de-DE" altLang="en-US" sz="1165" b="1">
                  <a:solidFill>
                    <a:srgbClr val="FFFFFF"/>
                  </a:solidFill>
                </a:rPr>
                <a:t>1a</a:t>
              </a:r>
              <a:endParaRPr lang="en-US" altLang="en-US" sz="1165" b="1">
                <a:solidFill>
                  <a:srgbClr val="FFFFFF"/>
                </a:solidFill>
              </a:endParaRPr>
            </a:p>
          </p:txBody>
        </p:sp>
      </p:grpSp>
      <p:sp>
        <p:nvSpPr>
          <p:cNvPr id="17411" name="Content Placeholder 1"/>
          <p:cNvSpPr>
            <a:spLocks noGrp="1"/>
          </p:cNvSpPr>
          <p:nvPr>
            <p:ph idx="1"/>
          </p:nvPr>
        </p:nvSpPr>
        <p:spPr>
          <a:xfrm>
            <a:off x="2062088" y="1995338"/>
            <a:ext cx="5244913" cy="3583922"/>
          </a:xfrm>
        </p:spPr>
        <p:txBody>
          <a:bodyPr>
            <a:normAutofit/>
          </a:bodyPr>
          <a:lstStyle/>
          <a:p>
            <a:r>
              <a:rPr lang="es-ES_tradnl" altLang="de-DE" sz="2000" dirty="0">
                <a:ea typeface="ヒラギノ角ゴ Pro W3" charset="-128"/>
              </a:rPr>
              <a:t>Escalamiento</a:t>
            </a:r>
          </a:p>
          <a:p>
            <a:pPr lvl="1"/>
            <a:r>
              <a:rPr lang="es-ES_tradnl" altLang="de-DE" sz="1600" dirty="0"/>
              <a:t>¿Cuándo escalar? (</a:t>
            </a:r>
            <a:r>
              <a:rPr lang="es-ES_tradnl" altLang="de-DE" sz="1600" dirty="0" err="1"/>
              <a:t>mem</a:t>
            </a:r>
            <a:r>
              <a:rPr lang="es-ES_tradnl" altLang="de-DE" sz="1600" dirty="0"/>
              <a:t>-, </a:t>
            </a:r>
            <a:r>
              <a:rPr lang="es-ES_tradnl" altLang="de-DE" sz="1600" dirty="0" err="1"/>
              <a:t>cpu</a:t>
            </a:r>
            <a:r>
              <a:rPr lang="es-ES_tradnl" altLang="de-DE" sz="1600" dirty="0"/>
              <a:t>-, response time-, etc. </a:t>
            </a:r>
            <a:r>
              <a:rPr lang="es-ES_tradnl" altLang="de-DE" sz="1600" dirty="0" err="1"/>
              <a:t>driven</a:t>
            </a:r>
            <a:r>
              <a:rPr lang="es-ES_tradnl" altLang="de-DE" sz="1600" dirty="0"/>
              <a:t>?)</a:t>
            </a:r>
          </a:p>
          <a:p>
            <a:pPr lvl="1"/>
            <a:r>
              <a:rPr lang="es-ES_tradnl" altLang="de-DE" sz="1600" dirty="0"/>
              <a:t>¿Qué tan fácil puedes escalar?</a:t>
            </a:r>
          </a:p>
          <a:p>
            <a:r>
              <a:rPr lang="es-ES_tradnl" altLang="de-DE" sz="2000" dirty="0">
                <a:ea typeface="ヒラギノ角ゴ Pro W3" charset="-128"/>
              </a:rPr>
              <a:t>Resiliencia &amp; Costo</a:t>
            </a:r>
          </a:p>
          <a:p>
            <a:pPr lvl="1"/>
            <a:r>
              <a:rPr lang="es-ES_tradnl" altLang="de-DE" sz="1600" dirty="0"/>
              <a:t>Por lo menos 2 procesos para HA</a:t>
            </a:r>
          </a:p>
          <a:p>
            <a:pPr lvl="1"/>
            <a:r>
              <a:rPr lang="es-ES_tradnl" altLang="de-DE" sz="1600" dirty="0"/>
              <a:t>Running &amp; </a:t>
            </a:r>
            <a:r>
              <a:rPr lang="es-ES_tradnl" altLang="de-DE" sz="1600" dirty="0" err="1"/>
              <a:t>healthy</a:t>
            </a:r>
            <a:endParaRPr lang="es-ES_tradnl" altLang="de-DE" sz="1600" dirty="0"/>
          </a:p>
          <a:p>
            <a:pPr lvl="1"/>
            <a:r>
              <a:rPr lang="es-ES_tradnl" altLang="de-DE" sz="1600" dirty="0" err="1"/>
              <a:t>Deployment</a:t>
            </a:r>
            <a:r>
              <a:rPr lang="es-ES_tradnl" altLang="de-DE" sz="1600" dirty="0"/>
              <a:t> en múltiples regiones</a:t>
            </a:r>
          </a:p>
          <a:p>
            <a:r>
              <a:rPr lang="es-ES_tradnl" altLang="de-DE" sz="2000" dirty="0">
                <a:ea typeface="ヒラギノ角ゴ Pro W3" charset="-128"/>
              </a:rPr>
              <a:t>No 100% utilizado</a:t>
            </a:r>
          </a:p>
        </p:txBody>
      </p:sp>
    </p:spTree>
    <p:extLst>
      <p:ext uri="{BB962C8B-B14F-4D97-AF65-F5344CB8AC3E}">
        <p14:creationId xmlns:p14="http://schemas.microsoft.com/office/powerpoint/2010/main" val="320266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10" dur="500"/>
                                        <p:tgtEl>
                                          <p:spTgt spid="1741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13" dur="500"/>
                                        <p:tgtEl>
                                          <p:spTgt spid="174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18" dur="500"/>
                                        <p:tgtEl>
                                          <p:spTgt spid="17411">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411">
                                            <p:txEl>
                                              <p:pRg st="4" end="4"/>
                                            </p:txEl>
                                          </p:spTgt>
                                        </p:tgtEl>
                                        <p:attrNameLst>
                                          <p:attrName>style.visibility</p:attrName>
                                        </p:attrNameLst>
                                      </p:cBhvr>
                                      <p:to>
                                        <p:strVal val="visible"/>
                                      </p:to>
                                    </p:set>
                                    <p:animEffect transition="in" filter="blinds(horizontal)">
                                      <p:cBhvr>
                                        <p:cTn id="21" dur="500"/>
                                        <p:tgtEl>
                                          <p:spTgt spid="17411">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7411">
                                            <p:txEl>
                                              <p:pRg st="5" end="5"/>
                                            </p:txEl>
                                          </p:spTgt>
                                        </p:tgtEl>
                                        <p:attrNameLst>
                                          <p:attrName>style.visibility</p:attrName>
                                        </p:attrNameLst>
                                      </p:cBhvr>
                                      <p:to>
                                        <p:strVal val="visible"/>
                                      </p:to>
                                    </p:set>
                                    <p:animEffect transition="in" filter="blinds(horizontal)">
                                      <p:cBhvr>
                                        <p:cTn id="24" dur="500"/>
                                        <p:tgtEl>
                                          <p:spTgt spid="17411">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7411">
                                            <p:txEl>
                                              <p:pRg st="6" end="6"/>
                                            </p:txEl>
                                          </p:spTgt>
                                        </p:tgtEl>
                                        <p:attrNameLst>
                                          <p:attrName>style.visibility</p:attrName>
                                        </p:attrNameLst>
                                      </p:cBhvr>
                                      <p:to>
                                        <p:strVal val="visible"/>
                                      </p:to>
                                    </p:set>
                                    <p:animEffect transition="in" filter="blinds(horizontal)">
                                      <p:cBhvr>
                                        <p:cTn id="27" dur="500"/>
                                        <p:tgtEl>
                                          <p:spTgt spid="1741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411">
                                            <p:txEl>
                                              <p:pRg st="7" end="7"/>
                                            </p:txEl>
                                          </p:spTgt>
                                        </p:tgtEl>
                                        <p:attrNameLst>
                                          <p:attrName>style.visibility</p:attrName>
                                        </p:attrNameLst>
                                      </p:cBhvr>
                                      <p:to>
                                        <p:strVal val="visible"/>
                                      </p:to>
                                    </p:set>
                                    <p:animEffect transition="in" filter="blinds(horizontal)">
                                      <p:cBhvr>
                                        <p:cTn id="32" dur="500"/>
                                        <p:tgtEl>
                                          <p:spTgt spid="17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D695-1D80-2D49-BD00-3B8A33DD523B}"/>
              </a:ext>
            </a:extLst>
          </p:cNvPr>
          <p:cNvSpPr>
            <a:spLocks noGrp="1"/>
          </p:cNvSpPr>
          <p:nvPr>
            <p:ph type="title"/>
          </p:nvPr>
        </p:nvSpPr>
        <p:spPr/>
        <p:txBody>
          <a:bodyPr/>
          <a:lstStyle/>
          <a:p>
            <a:r>
              <a:rPr lang="es-ES_tradnl"/>
              <a:t>Configurar el tool</a:t>
            </a:r>
          </a:p>
        </p:txBody>
      </p:sp>
      <p:pic>
        <p:nvPicPr>
          <p:cNvPr id="4" name="Picture 3">
            <a:extLst>
              <a:ext uri="{FF2B5EF4-FFF2-40B4-BE49-F238E27FC236}">
                <a16:creationId xmlns:a16="http://schemas.microsoft.com/office/drawing/2014/main" id="{767E6989-98FC-FC4C-A6A7-8E96B6519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300" y="795411"/>
            <a:ext cx="2579399" cy="2443089"/>
          </a:xfrm>
          <a:prstGeom prst="rect">
            <a:avLst/>
          </a:prstGeom>
        </p:spPr>
      </p:pic>
      <p:pic>
        <p:nvPicPr>
          <p:cNvPr id="6" name="Picture 5">
            <a:extLst>
              <a:ext uri="{FF2B5EF4-FFF2-40B4-BE49-F238E27FC236}">
                <a16:creationId xmlns:a16="http://schemas.microsoft.com/office/drawing/2014/main" id="{ADE68A9F-0F56-FE44-950A-23BE8335D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027" y="3668954"/>
            <a:ext cx="9426573" cy="1836496"/>
          </a:xfrm>
          <a:prstGeom prst="rect">
            <a:avLst/>
          </a:prstGeom>
        </p:spPr>
      </p:pic>
      <p:sp>
        <p:nvSpPr>
          <p:cNvPr id="7" name="Arrow: Right 5">
            <a:extLst>
              <a:ext uri="{FF2B5EF4-FFF2-40B4-BE49-F238E27FC236}">
                <a16:creationId xmlns:a16="http://schemas.microsoft.com/office/drawing/2014/main" id="{C74D7F44-7E72-FB43-99C2-83745AFE2954}"/>
              </a:ext>
            </a:extLst>
          </p:cNvPr>
          <p:cNvSpPr/>
          <p:nvPr/>
        </p:nvSpPr>
        <p:spPr>
          <a:xfrm rot="20159002">
            <a:off x="6460190" y="1195836"/>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Arrow: Right 5">
            <a:extLst>
              <a:ext uri="{FF2B5EF4-FFF2-40B4-BE49-F238E27FC236}">
                <a16:creationId xmlns:a16="http://schemas.microsoft.com/office/drawing/2014/main" id="{92DBBF63-A412-6D40-BBA0-AAB6F63F4BFF}"/>
              </a:ext>
            </a:extLst>
          </p:cNvPr>
          <p:cNvSpPr/>
          <p:nvPr/>
        </p:nvSpPr>
        <p:spPr>
          <a:xfrm rot="20159002">
            <a:off x="7049337" y="469734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69100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1789-7587-144B-9519-28E9DC544F37}"/>
              </a:ext>
            </a:extLst>
          </p:cNvPr>
          <p:cNvSpPr>
            <a:spLocks noGrp="1"/>
          </p:cNvSpPr>
          <p:nvPr>
            <p:ph type="title"/>
          </p:nvPr>
        </p:nvSpPr>
        <p:spPr>
          <a:xfrm>
            <a:off x="790576" y="795411"/>
            <a:ext cx="8048624" cy="512961"/>
          </a:xfrm>
        </p:spPr>
        <p:txBody>
          <a:bodyPr/>
          <a:lstStyle/>
          <a:p>
            <a:r>
              <a:rPr lang="es-ES_tradnl"/>
              <a:t>Crear un modelo customizado</a:t>
            </a:r>
          </a:p>
        </p:txBody>
      </p:sp>
      <p:pic>
        <p:nvPicPr>
          <p:cNvPr id="4" name="Picture 3">
            <a:extLst>
              <a:ext uri="{FF2B5EF4-FFF2-40B4-BE49-F238E27FC236}">
                <a16:creationId xmlns:a16="http://schemas.microsoft.com/office/drawing/2014/main" id="{D17895EF-568D-A34D-A33B-E841FD808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477" y="1473200"/>
            <a:ext cx="4038600" cy="4470400"/>
          </a:xfrm>
          <a:prstGeom prst="rect">
            <a:avLst/>
          </a:prstGeom>
        </p:spPr>
      </p:pic>
    </p:spTree>
    <p:extLst>
      <p:ext uri="{BB962C8B-B14F-4D97-AF65-F5344CB8AC3E}">
        <p14:creationId xmlns:p14="http://schemas.microsoft.com/office/powerpoint/2010/main" val="552509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7892-4A70-8045-9856-2EF8C120A1E5}"/>
              </a:ext>
            </a:extLst>
          </p:cNvPr>
          <p:cNvSpPr>
            <a:spLocks noGrp="1"/>
          </p:cNvSpPr>
          <p:nvPr>
            <p:ph type="title"/>
          </p:nvPr>
        </p:nvSpPr>
        <p:spPr>
          <a:xfrm>
            <a:off x="790576" y="795411"/>
            <a:ext cx="8543923" cy="512961"/>
          </a:xfrm>
        </p:spPr>
        <p:txBody>
          <a:bodyPr/>
          <a:lstStyle/>
          <a:p>
            <a:r>
              <a:rPr lang="es-ES_tradnl"/>
              <a:t>Crear el Proyecto para el modelo</a:t>
            </a:r>
          </a:p>
        </p:txBody>
      </p:sp>
      <p:pic>
        <p:nvPicPr>
          <p:cNvPr id="4" name="Picture 3">
            <a:extLst>
              <a:ext uri="{FF2B5EF4-FFF2-40B4-BE49-F238E27FC236}">
                <a16:creationId xmlns:a16="http://schemas.microsoft.com/office/drawing/2014/main" id="{F7F2130E-EBD8-E644-94D1-541FB5482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227" y="1497950"/>
            <a:ext cx="9109073" cy="4494111"/>
          </a:xfrm>
          <a:prstGeom prst="rect">
            <a:avLst/>
          </a:prstGeom>
        </p:spPr>
      </p:pic>
      <p:sp>
        <p:nvSpPr>
          <p:cNvPr id="5" name="Arrow: Right 5">
            <a:extLst>
              <a:ext uri="{FF2B5EF4-FFF2-40B4-BE49-F238E27FC236}">
                <a16:creationId xmlns:a16="http://schemas.microsoft.com/office/drawing/2014/main" id="{1466FB7C-811E-B942-9367-8B9EF4CECFD9}"/>
              </a:ext>
            </a:extLst>
          </p:cNvPr>
          <p:cNvSpPr/>
          <p:nvPr/>
        </p:nvSpPr>
        <p:spPr>
          <a:xfrm rot="14365336">
            <a:off x="10103088" y="3283323"/>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6" name="Arrow: Right 5">
            <a:extLst>
              <a:ext uri="{FF2B5EF4-FFF2-40B4-BE49-F238E27FC236}">
                <a16:creationId xmlns:a16="http://schemas.microsoft.com/office/drawing/2014/main" id="{D13334AC-7B77-A144-93EB-FACE7F2333A0}"/>
              </a:ext>
            </a:extLst>
          </p:cNvPr>
          <p:cNvSpPr/>
          <p:nvPr/>
        </p:nvSpPr>
        <p:spPr>
          <a:xfrm rot="1523913">
            <a:off x="1301988" y="223407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25761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2A5D-C2A9-7047-8285-D76E71D0E93A}"/>
              </a:ext>
            </a:extLst>
          </p:cNvPr>
          <p:cNvSpPr>
            <a:spLocks noGrp="1"/>
          </p:cNvSpPr>
          <p:nvPr>
            <p:ph type="title"/>
          </p:nvPr>
        </p:nvSpPr>
        <p:spPr>
          <a:xfrm>
            <a:off x="790577" y="795411"/>
            <a:ext cx="9818808" cy="1025922"/>
          </a:xfrm>
        </p:spPr>
        <p:txBody>
          <a:bodyPr/>
          <a:lstStyle/>
          <a:p>
            <a:r>
              <a:rPr lang="es-ES_tradnl" dirty="0"/>
              <a:t>Cargar el modelo (El orden importa)</a:t>
            </a:r>
          </a:p>
        </p:txBody>
      </p:sp>
      <p:pic>
        <p:nvPicPr>
          <p:cNvPr id="6" name="Picture 5">
            <a:extLst>
              <a:ext uri="{FF2B5EF4-FFF2-40B4-BE49-F238E27FC236}">
                <a16:creationId xmlns:a16="http://schemas.microsoft.com/office/drawing/2014/main" id="{566A6D58-F99C-6E4B-B6EB-FEB862B44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9533"/>
            <a:ext cx="10541000" cy="4435204"/>
          </a:xfrm>
          <a:prstGeom prst="rect">
            <a:avLst/>
          </a:prstGeom>
        </p:spPr>
      </p:pic>
      <p:sp>
        <p:nvSpPr>
          <p:cNvPr id="7" name="Arrow: Right 5">
            <a:extLst>
              <a:ext uri="{FF2B5EF4-FFF2-40B4-BE49-F238E27FC236}">
                <a16:creationId xmlns:a16="http://schemas.microsoft.com/office/drawing/2014/main" id="{39E977B5-20EC-E342-B00A-8798B2E32BC5}"/>
              </a:ext>
            </a:extLst>
          </p:cNvPr>
          <p:cNvSpPr/>
          <p:nvPr/>
        </p:nvSpPr>
        <p:spPr>
          <a:xfrm rot="1523913">
            <a:off x="603489" y="1753318"/>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400" b="1" dirty="0"/>
              <a:t>1</a:t>
            </a:r>
            <a:endParaRPr lang="es-CO" b="1" dirty="0"/>
          </a:p>
        </p:txBody>
      </p:sp>
      <p:sp>
        <p:nvSpPr>
          <p:cNvPr id="8" name="Arrow: Right 5">
            <a:extLst>
              <a:ext uri="{FF2B5EF4-FFF2-40B4-BE49-F238E27FC236}">
                <a16:creationId xmlns:a16="http://schemas.microsoft.com/office/drawing/2014/main" id="{EDE70EC9-681F-6442-8243-31A32D4617E3}"/>
              </a:ext>
            </a:extLst>
          </p:cNvPr>
          <p:cNvSpPr/>
          <p:nvPr/>
        </p:nvSpPr>
        <p:spPr>
          <a:xfrm rot="20499616">
            <a:off x="2838690" y="5006605"/>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400" b="1" dirty="0"/>
              <a:t>3</a:t>
            </a:r>
            <a:endParaRPr lang="es-CO" b="1" dirty="0"/>
          </a:p>
        </p:txBody>
      </p:sp>
      <p:sp>
        <p:nvSpPr>
          <p:cNvPr id="9" name="Arrow: Right 5">
            <a:extLst>
              <a:ext uri="{FF2B5EF4-FFF2-40B4-BE49-F238E27FC236}">
                <a16:creationId xmlns:a16="http://schemas.microsoft.com/office/drawing/2014/main" id="{1F476695-98BE-824E-9580-94C4D788B064}"/>
              </a:ext>
            </a:extLst>
          </p:cNvPr>
          <p:cNvSpPr/>
          <p:nvPr/>
        </p:nvSpPr>
        <p:spPr>
          <a:xfrm rot="20863905">
            <a:off x="8782289" y="2511185"/>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400" b="1" dirty="0"/>
              <a:t>2</a:t>
            </a:r>
            <a:endParaRPr lang="es-CO" b="1" dirty="0"/>
          </a:p>
        </p:txBody>
      </p:sp>
    </p:spTree>
    <p:extLst>
      <p:ext uri="{BB962C8B-B14F-4D97-AF65-F5344CB8AC3E}">
        <p14:creationId xmlns:p14="http://schemas.microsoft.com/office/powerpoint/2010/main" val="3588936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A7C3-E4F9-474A-BB93-C7006E2C8490}"/>
              </a:ext>
            </a:extLst>
          </p:cNvPr>
          <p:cNvSpPr>
            <a:spLocks noGrp="1"/>
          </p:cNvSpPr>
          <p:nvPr>
            <p:ph type="title"/>
          </p:nvPr>
        </p:nvSpPr>
        <p:spPr/>
        <p:txBody>
          <a:bodyPr/>
          <a:lstStyle/>
          <a:p>
            <a:r>
              <a:rPr lang="es-ES_tradnl"/>
              <a:t>Entrenar el modelo</a:t>
            </a:r>
          </a:p>
        </p:txBody>
      </p:sp>
      <p:pic>
        <p:nvPicPr>
          <p:cNvPr id="4" name="Picture 3">
            <a:extLst>
              <a:ext uri="{FF2B5EF4-FFF2-40B4-BE49-F238E27FC236}">
                <a16:creationId xmlns:a16="http://schemas.microsoft.com/office/drawing/2014/main" id="{912B4571-73BA-7044-B49C-25C5BAB50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528506"/>
            <a:ext cx="10452100" cy="4590550"/>
          </a:xfrm>
          <a:prstGeom prst="rect">
            <a:avLst/>
          </a:prstGeom>
        </p:spPr>
      </p:pic>
      <p:sp>
        <p:nvSpPr>
          <p:cNvPr id="5" name="Arrow: Right 5">
            <a:extLst>
              <a:ext uri="{FF2B5EF4-FFF2-40B4-BE49-F238E27FC236}">
                <a16:creationId xmlns:a16="http://schemas.microsoft.com/office/drawing/2014/main" id="{3976398D-361B-644E-BF06-3798E8931DC5}"/>
              </a:ext>
            </a:extLst>
          </p:cNvPr>
          <p:cNvSpPr/>
          <p:nvPr/>
        </p:nvSpPr>
        <p:spPr>
          <a:xfrm rot="14365336">
            <a:off x="8170197" y="203671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171065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8EFA-5B97-C949-9656-4345B0B922D1}"/>
              </a:ext>
            </a:extLst>
          </p:cNvPr>
          <p:cNvSpPr>
            <a:spLocks noGrp="1"/>
          </p:cNvSpPr>
          <p:nvPr>
            <p:ph type="title"/>
          </p:nvPr>
        </p:nvSpPr>
        <p:spPr/>
        <p:txBody>
          <a:bodyPr/>
          <a:lstStyle/>
          <a:p>
            <a:r>
              <a:rPr lang="es-ES_tradnl"/>
              <a:t>Probar el modelo</a:t>
            </a:r>
          </a:p>
        </p:txBody>
      </p:sp>
      <p:pic>
        <p:nvPicPr>
          <p:cNvPr id="4" name="Picture 3">
            <a:extLst>
              <a:ext uri="{FF2B5EF4-FFF2-40B4-BE49-F238E27FC236}">
                <a16:creationId xmlns:a16="http://schemas.microsoft.com/office/drawing/2014/main" id="{1147A4D0-754F-4E49-8515-87449DD10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1457352"/>
            <a:ext cx="9372600" cy="4876944"/>
          </a:xfrm>
          <a:prstGeom prst="rect">
            <a:avLst/>
          </a:prstGeom>
        </p:spPr>
      </p:pic>
    </p:spTree>
    <p:extLst>
      <p:ext uri="{BB962C8B-B14F-4D97-AF65-F5344CB8AC3E}">
        <p14:creationId xmlns:p14="http://schemas.microsoft.com/office/powerpoint/2010/main" val="3657398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DF410-06FD-A347-8F09-477620CC01BA}"/>
              </a:ext>
            </a:extLst>
          </p:cNvPr>
          <p:cNvSpPr>
            <a:spLocks noGrp="1"/>
          </p:cNvSpPr>
          <p:nvPr>
            <p:ph type="title"/>
          </p:nvPr>
        </p:nvSpPr>
        <p:spPr>
          <a:xfrm>
            <a:off x="790576" y="795411"/>
            <a:ext cx="9013823" cy="512961"/>
          </a:xfrm>
        </p:spPr>
        <p:txBody>
          <a:bodyPr/>
          <a:lstStyle/>
          <a:p>
            <a:r>
              <a:rPr lang="es-ES_tradnl"/>
              <a:t>Copiar el ID del modelo</a:t>
            </a:r>
          </a:p>
        </p:txBody>
      </p:sp>
      <p:pic>
        <p:nvPicPr>
          <p:cNvPr id="4" name="Picture 3">
            <a:extLst>
              <a:ext uri="{FF2B5EF4-FFF2-40B4-BE49-F238E27FC236}">
                <a16:creationId xmlns:a16="http://schemas.microsoft.com/office/drawing/2014/main" id="{D9A030C2-D64A-A843-A5B5-A15E8ADC9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99" y="1491691"/>
            <a:ext cx="9229727" cy="4823054"/>
          </a:xfrm>
          <a:prstGeom prst="rect">
            <a:avLst/>
          </a:prstGeom>
        </p:spPr>
      </p:pic>
    </p:spTree>
    <p:extLst>
      <p:ext uri="{BB962C8B-B14F-4D97-AF65-F5344CB8AC3E}">
        <p14:creationId xmlns:p14="http://schemas.microsoft.com/office/powerpoint/2010/main" val="2889876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0FC7-3172-654A-B452-93B5B611A6B8}"/>
              </a:ext>
            </a:extLst>
          </p:cNvPr>
          <p:cNvSpPr>
            <a:spLocks noGrp="1"/>
          </p:cNvSpPr>
          <p:nvPr>
            <p:ph type="title"/>
          </p:nvPr>
        </p:nvSpPr>
        <p:spPr/>
        <p:txBody>
          <a:bodyPr/>
          <a:lstStyle/>
          <a:p>
            <a:r>
              <a:rPr lang="es-ES_tradnl"/>
              <a:t>Copiar el API Key</a:t>
            </a:r>
          </a:p>
        </p:txBody>
      </p:sp>
      <p:pic>
        <p:nvPicPr>
          <p:cNvPr id="4" name="Picture 3">
            <a:extLst>
              <a:ext uri="{FF2B5EF4-FFF2-40B4-BE49-F238E27FC236}">
                <a16:creationId xmlns:a16="http://schemas.microsoft.com/office/drawing/2014/main" id="{4944DC0D-6B07-9F4D-806D-061C8B964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227" y="1496431"/>
            <a:ext cx="7531100" cy="4702346"/>
          </a:xfrm>
          <a:prstGeom prst="rect">
            <a:avLst/>
          </a:prstGeom>
        </p:spPr>
      </p:pic>
      <p:cxnSp>
        <p:nvCxnSpPr>
          <p:cNvPr id="6" name="Straight Connector 5">
            <a:extLst>
              <a:ext uri="{FF2B5EF4-FFF2-40B4-BE49-F238E27FC236}">
                <a16:creationId xmlns:a16="http://schemas.microsoft.com/office/drawing/2014/main" id="{B13D321E-4993-CE4B-ADBF-B7B3BE1C46B5}"/>
              </a:ext>
            </a:extLst>
          </p:cNvPr>
          <p:cNvCxnSpPr/>
          <p:nvPr/>
        </p:nvCxnSpPr>
        <p:spPr>
          <a:xfrm>
            <a:off x="4114800" y="5461000"/>
            <a:ext cx="3187700" cy="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0841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FC218-E38F-3B43-8901-4233C76C6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650" y="1250572"/>
            <a:ext cx="7701450" cy="4934327"/>
          </a:xfrm>
          <a:prstGeom prst="rect">
            <a:avLst/>
          </a:prstGeom>
        </p:spPr>
      </p:pic>
      <p:sp>
        <p:nvSpPr>
          <p:cNvPr id="7" name="Title 1">
            <a:extLst>
              <a:ext uri="{FF2B5EF4-FFF2-40B4-BE49-F238E27FC236}">
                <a16:creationId xmlns:a16="http://schemas.microsoft.com/office/drawing/2014/main" id="{802099FD-7FD2-F548-8B75-630E01D0CF9E}"/>
              </a:ext>
            </a:extLst>
          </p:cNvPr>
          <p:cNvSpPr>
            <a:spLocks noGrp="1"/>
          </p:cNvSpPr>
          <p:nvPr>
            <p:ph type="title"/>
          </p:nvPr>
        </p:nvSpPr>
        <p:spPr>
          <a:xfrm>
            <a:off x="1665273" y="425424"/>
            <a:ext cx="8638117" cy="512961"/>
          </a:xfrm>
        </p:spPr>
        <p:txBody>
          <a:bodyPr/>
          <a:lstStyle/>
          <a:p>
            <a:r>
              <a:rPr lang="es-CO" dirty="0"/>
              <a:t>Crea servicio Watson Assistant</a:t>
            </a:r>
          </a:p>
        </p:txBody>
      </p:sp>
      <p:sp>
        <p:nvSpPr>
          <p:cNvPr id="8" name="Arrow: Right 5">
            <a:extLst>
              <a:ext uri="{FF2B5EF4-FFF2-40B4-BE49-F238E27FC236}">
                <a16:creationId xmlns:a16="http://schemas.microsoft.com/office/drawing/2014/main" id="{1BAE816B-3B52-7545-9FB4-FD72F84F1A7B}"/>
              </a:ext>
            </a:extLst>
          </p:cNvPr>
          <p:cNvSpPr/>
          <p:nvPr/>
        </p:nvSpPr>
        <p:spPr>
          <a:xfrm>
            <a:off x="1976590" y="1038590"/>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71141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6DC61-884F-410B-AD25-B8E577AB4E80}"/>
              </a:ext>
            </a:extLst>
          </p:cNvPr>
          <p:cNvPicPr>
            <a:picLocks noChangeAspect="1"/>
          </p:cNvPicPr>
          <p:nvPr/>
        </p:nvPicPr>
        <p:blipFill>
          <a:blip r:embed="rId2"/>
          <a:stretch>
            <a:fillRect/>
          </a:stretch>
        </p:blipFill>
        <p:spPr>
          <a:xfrm>
            <a:off x="853440" y="1431724"/>
            <a:ext cx="10032274" cy="4402348"/>
          </a:xfrm>
          <a:prstGeom prst="rect">
            <a:avLst/>
          </a:prstGeom>
        </p:spPr>
      </p:pic>
      <p:sp>
        <p:nvSpPr>
          <p:cNvPr id="4" name="Title 1">
            <a:extLst>
              <a:ext uri="{FF2B5EF4-FFF2-40B4-BE49-F238E27FC236}">
                <a16:creationId xmlns:a16="http://schemas.microsoft.com/office/drawing/2014/main" id="{422BB2AD-75B6-46C7-9C01-FA6B55000261}"/>
              </a:ext>
            </a:extLst>
          </p:cNvPr>
          <p:cNvSpPr>
            <a:spLocks noGrp="1"/>
          </p:cNvSpPr>
          <p:nvPr>
            <p:ph type="title"/>
          </p:nvPr>
        </p:nvSpPr>
        <p:spPr>
          <a:xfrm>
            <a:off x="1665273" y="425424"/>
            <a:ext cx="8638117" cy="512961"/>
          </a:xfrm>
        </p:spPr>
        <p:txBody>
          <a:bodyPr/>
          <a:lstStyle/>
          <a:p>
            <a:r>
              <a:rPr lang="es-CO" dirty="0"/>
              <a:t>Crea la conversación </a:t>
            </a:r>
          </a:p>
        </p:txBody>
      </p:sp>
      <p:sp>
        <p:nvSpPr>
          <p:cNvPr id="6" name="Arrow: Right 5">
            <a:extLst>
              <a:ext uri="{FF2B5EF4-FFF2-40B4-BE49-F238E27FC236}">
                <a16:creationId xmlns:a16="http://schemas.microsoft.com/office/drawing/2014/main" id="{232E2FDD-D497-41BA-97CE-31809F939203}"/>
              </a:ext>
            </a:extLst>
          </p:cNvPr>
          <p:cNvSpPr/>
          <p:nvPr/>
        </p:nvSpPr>
        <p:spPr>
          <a:xfrm rot="14365336">
            <a:off x="8970297" y="331941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292282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86789" y="1008699"/>
            <a:ext cx="7654738" cy="492443"/>
          </a:xfrm>
        </p:spPr>
        <p:txBody>
          <a:bodyPr/>
          <a:lstStyle/>
          <a:p>
            <a:pPr eaLnBrk="1" hangingPunct="1"/>
            <a:r>
              <a:rPr lang="es-ES_tradnl" altLang="de-DE">
                <a:ea typeface="ヒラギノ角ゴ Pro W3" charset="-128"/>
              </a:rPr>
              <a:t>Modelo Serverless / OpenWhisk</a:t>
            </a:r>
          </a:p>
        </p:txBody>
      </p:sp>
      <p:sp>
        <p:nvSpPr>
          <p:cNvPr id="18434" name="Content Placeholder 1"/>
          <p:cNvSpPr>
            <a:spLocks noGrp="1"/>
          </p:cNvSpPr>
          <p:nvPr>
            <p:ph idx="1"/>
          </p:nvPr>
        </p:nvSpPr>
        <p:spPr>
          <a:xfrm>
            <a:off x="1881620" y="2163613"/>
            <a:ext cx="5244913" cy="2417876"/>
          </a:xfrm>
        </p:spPr>
        <p:txBody>
          <a:bodyPr>
            <a:noAutofit/>
          </a:bodyPr>
          <a:lstStyle/>
          <a:p>
            <a:r>
              <a:rPr lang="es-ES_tradnl" altLang="de-DE" sz="1800" dirty="0">
                <a:ea typeface="ヒラギノ角ゴ Pro W3" charset="-128"/>
              </a:rPr>
              <a:t>Escalamiento inherente</a:t>
            </a:r>
          </a:p>
          <a:p>
            <a:pPr lvl="1"/>
            <a:r>
              <a:rPr lang="es-ES_tradnl" altLang="de-DE" sz="1600" dirty="0">
                <a:ea typeface="ヒラギノ角ゴ Pro W3" charset="-128"/>
              </a:rPr>
              <a:t>Un proceso por petición</a:t>
            </a:r>
          </a:p>
          <a:p>
            <a:r>
              <a:rPr lang="es-ES_tradnl" altLang="de-DE" sz="1800" dirty="0">
                <a:ea typeface="ヒラギノ角ゴ Pro W3" charset="-128"/>
              </a:rPr>
              <a:t>No sobrecosto por resiliencia</a:t>
            </a:r>
          </a:p>
          <a:p>
            <a:pPr lvl="1"/>
            <a:r>
              <a:rPr lang="es-ES_tradnl" altLang="de-DE" sz="1600" dirty="0">
                <a:ea typeface="ヒラギノ角ゴ Pro W3" charset="-128"/>
              </a:rPr>
              <a:t>Simple HA / </a:t>
            </a:r>
            <a:r>
              <a:rPr lang="es-ES_tradnl" altLang="de-DE" sz="1600" dirty="0" err="1">
                <a:ea typeface="ヒラギノ角ゴ Pro W3" charset="-128"/>
              </a:rPr>
              <a:t>Multi-region</a:t>
            </a:r>
            <a:endParaRPr lang="es-ES_tradnl" altLang="de-DE" sz="1600" dirty="0">
              <a:ea typeface="ヒラギノ角ゴ Pro W3" charset="-128"/>
            </a:endParaRPr>
          </a:p>
          <a:p>
            <a:r>
              <a:rPr lang="es-ES_tradnl" altLang="de-DE" sz="1800" dirty="0">
                <a:ea typeface="ヒラギノ角ゴ Pro W3" charset="-128"/>
              </a:rPr>
              <a:t>Introduce programación por eventos</a:t>
            </a:r>
          </a:p>
          <a:p>
            <a:r>
              <a:rPr lang="es-ES_tradnl" altLang="de-DE" sz="1800" dirty="0">
                <a:ea typeface="ヒラギノ角ゴ Pro W3" charset="-128"/>
              </a:rPr>
              <a:t>Cobro solo por lo q se usa</a:t>
            </a:r>
          </a:p>
          <a:p>
            <a:endParaRPr lang="es-ES_tradnl" altLang="de-DE" sz="1600" dirty="0">
              <a:ea typeface="ヒラギノ角ゴ Pro W3" charset="-128"/>
            </a:endParaRPr>
          </a:p>
        </p:txBody>
      </p:sp>
      <p:sp>
        <p:nvSpPr>
          <p:cNvPr id="18451" name="Shape 328"/>
          <p:cNvSpPr>
            <a:spLocks noChangeArrowheads="1"/>
          </p:cNvSpPr>
          <p:nvPr/>
        </p:nvSpPr>
        <p:spPr bwMode="auto">
          <a:xfrm>
            <a:off x="8122083" y="2940565"/>
            <a:ext cx="2254286" cy="832037"/>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6225" tIns="46225" rIns="46225" bIns="46225"/>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dirty="0">
                <a:solidFill>
                  <a:srgbClr val="FFFFFF"/>
                </a:solidFill>
                <a:sym typeface="Helvetica Neue Light" charset="0"/>
              </a:rPr>
              <a:t>Registered </a:t>
            </a:r>
            <a:r>
              <a:rPr lang="de-DE" altLang="en-US" sz="1165" dirty="0" err="1">
                <a:solidFill>
                  <a:srgbClr val="FFFFFF"/>
                </a:solidFill>
                <a:sym typeface="Helvetica Neue Light" charset="0"/>
              </a:rPr>
              <a:t>actions</a:t>
            </a:r>
            <a:endParaRPr lang="en-US" altLang="en-US" sz="1165" dirty="0">
              <a:solidFill>
                <a:srgbClr val="FFFFFF"/>
              </a:solidFill>
              <a:sym typeface="Helvetica Neue Light" charset="0"/>
            </a:endParaRPr>
          </a:p>
        </p:txBody>
      </p:sp>
      <p:sp>
        <p:nvSpPr>
          <p:cNvPr id="18452" name="Shape 343"/>
          <p:cNvSpPr>
            <a:spLocks noChangeShapeType="1"/>
          </p:cNvSpPr>
          <p:nvPr/>
        </p:nvSpPr>
        <p:spPr bwMode="auto">
          <a:xfrm>
            <a:off x="8122084" y="3422840"/>
            <a:ext cx="2254173" cy="14150"/>
          </a:xfrm>
          <a:prstGeom prst="line">
            <a:avLst/>
          </a:prstGeom>
          <a:noFill/>
          <a:ln w="12700">
            <a:solidFill>
              <a:srgbClr val="7CC7FF"/>
            </a:solidFill>
            <a:miter lim="400000"/>
            <a:headEnd/>
            <a:tailEnd/>
          </a:ln>
          <a:extLst>
            <a:ext uri="{909E8E84-426E-40DD-AFC4-6F175D3DCCD1}">
              <a14:hiddenFill xmlns:a14="http://schemas.microsoft.com/office/drawing/2010/main">
                <a:noFill/>
              </a14:hiddenFill>
            </a:ext>
          </a:extLst>
        </p:spPr>
        <p:txBody>
          <a:bodyPr lIns="26001" tIns="26001" rIns="26001" bIns="26001" anchor="ctr"/>
          <a:lstStyle/>
          <a:p>
            <a:endParaRPr lang="en-US" sz="1941"/>
          </a:p>
        </p:txBody>
      </p:sp>
      <p:sp>
        <p:nvSpPr>
          <p:cNvPr id="18453" name="Shape 344"/>
          <p:cNvSpPr>
            <a:spLocks noChangeShapeType="1"/>
          </p:cNvSpPr>
          <p:nvPr/>
        </p:nvSpPr>
        <p:spPr bwMode="auto">
          <a:xfrm flipV="1">
            <a:off x="9305511" y="3441378"/>
            <a:ext cx="1" cy="321324"/>
          </a:xfrm>
          <a:prstGeom prst="line">
            <a:avLst/>
          </a:prstGeom>
          <a:noFill/>
          <a:ln w="12700">
            <a:solidFill>
              <a:srgbClr val="7CC7FF"/>
            </a:solidFill>
            <a:miter lim="400000"/>
            <a:headEnd/>
            <a:tailEnd/>
          </a:ln>
          <a:extLst>
            <a:ext uri="{909E8E84-426E-40DD-AFC4-6F175D3DCCD1}">
              <a14:hiddenFill xmlns:a14="http://schemas.microsoft.com/office/drawing/2010/main">
                <a:noFill/>
              </a14:hiddenFill>
            </a:ext>
          </a:extLst>
        </p:spPr>
        <p:txBody>
          <a:bodyPr lIns="26001" tIns="26001" rIns="26001" bIns="26001" anchor="ctr"/>
          <a:lstStyle/>
          <a:p>
            <a:endParaRPr lang="en-US" sz="1941"/>
          </a:p>
        </p:txBody>
      </p:sp>
      <p:sp>
        <p:nvSpPr>
          <p:cNvPr id="18454" name="Shape 345"/>
          <p:cNvSpPr>
            <a:spLocks noChangeArrowheads="1"/>
          </p:cNvSpPr>
          <p:nvPr/>
        </p:nvSpPr>
        <p:spPr bwMode="auto">
          <a:xfrm>
            <a:off x="8719165" y="3462900"/>
            <a:ext cx="744210" cy="30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001" tIns="26001" rIns="26001" bIns="26001"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068">
                <a:solidFill>
                  <a:srgbClr val="80DDF9"/>
                </a:solidFill>
                <a:latin typeface="Helvetica Neue Medium" charset="0"/>
                <a:sym typeface="Helvetica Neue Medium" charset="0"/>
              </a:rPr>
              <a:t>Swift</a:t>
            </a:r>
            <a:endParaRPr lang="en-US" altLang="en-US" sz="1068" dirty="0">
              <a:solidFill>
                <a:srgbClr val="80DDF9"/>
              </a:solidFill>
              <a:latin typeface="Helvetica Neue Medium" charset="0"/>
              <a:sym typeface="Helvetica Neue Medium" charset="0"/>
            </a:endParaRPr>
          </a:p>
        </p:txBody>
      </p:sp>
      <p:sp>
        <p:nvSpPr>
          <p:cNvPr id="18455" name="Shape 346"/>
          <p:cNvSpPr>
            <a:spLocks noChangeArrowheads="1"/>
          </p:cNvSpPr>
          <p:nvPr/>
        </p:nvSpPr>
        <p:spPr bwMode="auto">
          <a:xfrm>
            <a:off x="9809351" y="3529155"/>
            <a:ext cx="554691" cy="16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001" tIns="26001" rIns="26001" bIns="26001"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068">
                <a:solidFill>
                  <a:srgbClr val="80DDF9"/>
                </a:solidFill>
                <a:sym typeface="Helvetica Neue Medium" charset="0"/>
              </a:rPr>
              <a:t>Docker</a:t>
            </a:r>
            <a:endParaRPr lang="en-US" altLang="en-US" sz="1068">
              <a:solidFill>
                <a:srgbClr val="80DDF9"/>
              </a:solidFill>
              <a:sym typeface="Helvetica Neue Medium" charset="0"/>
            </a:endParaRPr>
          </a:p>
        </p:txBody>
      </p:sp>
      <p:sp>
        <p:nvSpPr>
          <p:cNvPr id="18456" name="Shape 347"/>
          <p:cNvSpPr>
            <a:spLocks noChangeShapeType="1"/>
          </p:cNvSpPr>
          <p:nvPr/>
        </p:nvSpPr>
        <p:spPr bwMode="auto">
          <a:xfrm flipV="1">
            <a:off x="8423001" y="3432597"/>
            <a:ext cx="0" cy="339350"/>
          </a:xfrm>
          <a:prstGeom prst="line">
            <a:avLst/>
          </a:prstGeom>
          <a:noFill/>
          <a:ln w="12700">
            <a:solidFill>
              <a:srgbClr val="7CC7FF"/>
            </a:solidFill>
            <a:miter lim="400000"/>
            <a:headEnd/>
            <a:tailEnd/>
          </a:ln>
          <a:extLst>
            <a:ext uri="{909E8E84-426E-40DD-AFC4-6F175D3DCCD1}">
              <a14:hiddenFill xmlns:a14="http://schemas.microsoft.com/office/drawing/2010/main">
                <a:noFill/>
              </a14:hiddenFill>
            </a:ext>
          </a:extLst>
        </p:spPr>
        <p:txBody>
          <a:bodyPr lIns="26001" tIns="26001" rIns="26001" bIns="26001" anchor="ctr"/>
          <a:lstStyle/>
          <a:p>
            <a:endParaRPr lang="en-US" sz="1941"/>
          </a:p>
        </p:txBody>
      </p:sp>
      <p:sp>
        <p:nvSpPr>
          <p:cNvPr id="18457" name="Shape 348"/>
          <p:cNvSpPr>
            <a:spLocks noChangeArrowheads="1"/>
          </p:cNvSpPr>
          <p:nvPr/>
        </p:nvSpPr>
        <p:spPr bwMode="auto">
          <a:xfrm>
            <a:off x="8040507" y="3473686"/>
            <a:ext cx="445294" cy="29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001" tIns="26001" rIns="26001" bIns="26001"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068">
                <a:solidFill>
                  <a:srgbClr val="80DDF9"/>
                </a:solidFill>
                <a:latin typeface="Helvetica Neue Medium" charset="0"/>
                <a:sym typeface="Helvetica Neue Medium" charset="0"/>
              </a:rPr>
              <a:t>JS</a:t>
            </a:r>
            <a:endParaRPr lang="en-US" altLang="en-US" sz="1068" dirty="0">
              <a:solidFill>
                <a:srgbClr val="80DDF9"/>
              </a:solidFill>
              <a:latin typeface="Helvetica Neue Medium" charset="0"/>
              <a:sym typeface="Helvetica Neue Medium" charset="0"/>
            </a:endParaRPr>
          </a:p>
        </p:txBody>
      </p:sp>
      <p:sp>
        <p:nvSpPr>
          <p:cNvPr id="18437" name="Shape 328"/>
          <p:cNvSpPr>
            <a:spLocks noChangeArrowheads="1"/>
          </p:cNvSpPr>
          <p:nvPr/>
        </p:nvSpPr>
        <p:spPr bwMode="auto">
          <a:xfrm>
            <a:off x="6576730" y="2083876"/>
            <a:ext cx="858231" cy="488436"/>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6225" tIns="46225" rIns="46225" bIns="46225"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dirty="0">
                <a:solidFill>
                  <a:srgbClr val="FFFFFF"/>
                </a:solidFill>
                <a:sym typeface="Helvetica Neue Light" charset="0"/>
              </a:rPr>
              <a:t>Event</a:t>
            </a:r>
            <a:endParaRPr lang="en-US" altLang="en-US" sz="1165" dirty="0">
              <a:solidFill>
                <a:srgbClr val="FFFFFF"/>
              </a:solidFill>
              <a:sym typeface="Helvetica Neue Light" charset="0"/>
            </a:endParaRPr>
          </a:p>
        </p:txBody>
      </p:sp>
      <p:sp>
        <p:nvSpPr>
          <p:cNvPr id="74" name="Shape 354"/>
          <p:cNvSpPr>
            <a:spLocks noChangeArrowheads="1"/>
          </p:cNvSpPr>
          <p:nvPr/>
        </p:nvSpPr>
        <p:spPr bwMode="auto">
          <a:xfrm>
            <a:off x="6324037" y="1806530"/>
            <a:ext cx="473029" cy="474569"/>
          </a:xfrm>
          <a:prstGeom prst="ellipse">
            <a:avLst/>
          </a:prstGeom>
          <a:solidFill>
            <a:srgbClr val="00B4A0"/>
          </a:solidFill>
          <a:ln w="9525">
            <a:solidFill>
              <a:srgbClr val="00B4A0"/>
            </a:solidFill>
            <a:round/>
            <a:headEnd/>
            <a:tailEnd/>
          </a:ln>
          <a:effectLst>
            <a:outerShdw blurRad="38100" dist="23000" dir="5400000" rotWithShape="0">
              <a:srgbClr val="000000">
                <a:alpha val="34998"/>
              </a:srgbClr>
            </a:outerShdw>
          </a:effectLst>
        </p:spPr>
        <p:txBody>
          <a:bodyPr lIns="44374" rIns="44374"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a:defRPr/>
            </a:pPr>
            <a:r>
              <a:rPr lang="de-DE" altLang="en-US" sz="1165" b="1" dirty="0">
                <a:solidFill>
                  <a:srgbClr val="FFFFFF"/>
                </a:solidFill>
              </a:rPr>
              <a:t>1a</a:t>
            </a:r>
            <a:endParaRPr lang="en-US" altLang="en-US" sz="1165" b="1" dirty="0">
              <a:solidFill>
                <a:srgbClr val="FFFFFF"/>
              </a:solidFill>
            </a:endParaRPr>
          </a:p>
        </p:txBody>
      </p:sp>
      <p:sp>
        <p:nvSpPr>
          <p:cNvPr id="18439" name="Shape 328"/>
          <p:cNvSpPr>
            <a:spLocks noChangeArrowheads="1"/>
          </p:cNvSpPr>
          <p:nvPr/>
        </p:nvSpPr>
        <p:spPr bwMode="auto">
          <a:xfrm>
            <a:off x="5887422" y="4985218"/>
            <a:ext cx="858231" cy="488437"/>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6225" tIns="46225" rIns="46225" bIns="46225"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a:solidFill>
                  <a:srgbClr val="FFFFFF"/>
                </a:solidFill>
                <a:sym typeface="Helvetica Neue Light" charset="0"/>
              </a:rPr>
              <a:t>Running action</a:t>
            </a:r>
            <a:endParaRPr lang="en-US" altLang="en-US" sz="1165">
              <a:solidFill>
                <a:srgbClr val="FFFFFF"/>
              </a:solidFill>
              <a:sym typeface="Helvetica Neue Light" charset="0"/>
            </a:endParaRPr>
          </a:p>
        </p:txBody>
      </p:sp>
      <p:sp>
        <p:nvSpPr>
          <p:cNvPr id="18440" name="Shape 328"/>
          <p:cNvSpPr>
            <a:spLocks noChangeArrowheads="1"/>
          </p:cNvSpPr>
          <p:nvPr/>
        </p:nvSpPr>
        <p:spPr bwMode="auto">
          <a:xfrm>
            <a:off x="7002968" y="4985218"/>
            <a:ext cx="858231" cy="488437"/>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6225" tIns="46225" rIns="46225" bIns="46225"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a:solidFill>
                  <a:srgbClr val="FFFFFF"/>
                </a:solidFill>
                <a:sym typeface="Helvetica Neue Light" charset="0"/>
              </a:rPr>
              <a:t>Running action</a:t>
            </a:r>
            <a:endParaRPr lang="en-US" altLang="en-US" sz="1165">
              <a:solidFill>
                <a:srgbClr val="FFFFFF"/>
              </a:solidFill>
              <a:sym typeface="Helvetica Neue Light" charset="0"/>
            </a:endParaRPr>
          </a:p>
        </p:txBody>
      </p:sp>
      <p:sp>
        <p:nvSpPr>
          <p:cNvPr id="18441" name="Shape 328"/>
          <p:cNvSpPr>
            <a:spLocks noChangeArrowheads="1"/>
          </p:cNvSpPr>
          <p:nvPr/>
        </p:nvSpPr>
        <p:spPr bwMode="auto">
          <a:xfrm>
            <a:off x="8118514" y="4985218"/>
            <a:ext cx="858231" cy="488437"/>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6225" tIns="46225" rIns="46225" bIns="46225"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a:solidFill>
                  <a:srgbClr val="FFFFFF"/>
                </a:solidFill>
                <a:sym typeface="Helvetica Neue Light" charset="0"/>
              </a:rPr>
              <a:t>Running action</a:t>
            </a:r>
            <a:endParaRPr lang="en-US" altLang="en-US" sz="1165">
              <a:solidFill>
                <a:srgbClr val="FFFFFF"/>
              </a:solidFill>
              <a:sym typeface="Helvetica Neue Light" charset="0"/>
            </a:endParaRPr>
          </a:p>
        </p:txBody>
      </p:sp>
      <p:sp>
        <p:nvSpPr>
          <p:cNvPr id="26" name="Shape 354"/>
          <p:cNvSpPr>
            <a:spLocks noChangeArrowheads="1"/>
          </p:cNvSpPr>
          <p:nvPr/>
        </p:nvSpPr>
        <p:spPr bwMode="auto">
          <a:xfrm>
            <a:off x="5585425" y="4652404"/>
            <a:ext cx="473029" cy="474569"/>
          </a:xfrm>
          <a:prstGeom prst="ellipse">
            <a:avLst/>
          </a:prstGeom>
          <a:solidFill>
            <a:srgbClr val="00B4A0"/>
          </a:solidFill>
          <a:ln w="9525">
            <a:solidFill>
              <a:srgbClr val="00B4A0"/>
            </a:solidFill>
            <a:round/>
            <a:headEnd/>
            <a:tailEnd/>
          </a:ln>
          <a:effectLst>
            <a:outerShdw blurRad="38100" dist="23000" dir="5400000" rotWithShape="0">
              <a:srgbClr val="000000">
                <a:alpha val="34998"/>
              </a:srgbClr>
            </a:outerShdw>
          </a:effectLst>
        </p:spPr>
        <p:txBody>
          <a:bodyPr lIns="44374" rIns="44374"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a:defRPr/>
            </a:pPr>
            <a:r>
              <a:rPr lang="de-DE" altLang="en-US" sz="1165" b="1">
                <a:solidFill>
                  <a:srgbClr val="FFFFFF"/>
                </a:solidFill>
              </a:rPr>
              <a:t>3</a:t>
            </a:r>
            <a:endParaRPr lang="en-US" altLang="en-US" sz="1165" b="1">
              <a:solidFill>
                <a:srgbClr val="FFFFFF"/>
              </a:solidFill>
            </a:endParaRPr>
          </a:p>
        </p:txBody>
      </p:sp>
      <p:cxnSp>
        <p:nvCxnSpPr>
          <p:cNvPr id="27" name="Straight Connector 26"/>
          <p:cNvCxnSpPr>
            <a:stCxn id="18437" idx="2"/>
          </p:cNvCxnSpPr>
          <p:nvPr/>
        </p:nvCxnSpPr>
        <p:spPr bwMode="auto">
          <a:xfrm>
            <a:off x="7006357" y="2572312"/>
            <a:ext cx="10216" cy="533120"/>
          </a:xfrm>
          <a:prstGeom prst="line">
            <a:avLst/>
          </a:prstGeom>
          <a:ln w="50800">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8449" idx="3"/>
            <a:endCxn id="18451" idx="1"/>
          </p:cNvCxnSpPr>
          <p:nvPr/>
        </p:nvCxnSpPr>
        <p:spPr bwMode="auto">
          <a:xfrm>
            <a:off x="7989656" y="3350421"/>
            <a:ext cx="132427" cy="6163"/>
          </a:xfrm>
          <a:prstGeom prst="line">
            <a:avLst/>
          </a:prstGeom>
          <a:ln w="50800">
            <a:solidFill>
              <a:schemeClr val="accent6"/>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8449" idx="2"/>
            <a:endCxn id="18439" idx="0"/>
          </p:cNvCxnSpPr>
          <p:nvPr/>
        </p:nvCxnSpPr>
        <p:spPr bwMode="auto">
          <a:xfrm flipH="1">
            <a:off x="6316539" y="3595408"/>
            <a:ext cx="1079540" cy="1389810"/>
          </a:xfrm>
          <a:prstGeom prst="line">
            <a:avLst/>
          </a:prstGeom>
          <a:ln w="50800">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449" idx="2"/>
            <a:endCxn id="18440" idx="0"/>
          </p:cNvCxnSpPr>
          <p:nvPr/>
        </p:nvCxnSpPr>
        <p:spPr bwMode="auto">
          <a:xfrm>
            <a:off x="7396078" y="3595408"/>
            <a:ext cx="36005" cy="1389810"/>
          </a:xfrm>
          <a:prstGeom prst="line">
            <a:avLst/>
          </a:prstGeom>
          <a:ln w="50800">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18449" idx="2"/>
            <a:endCxn id="18441" idx="0"/>
          </p:cNvCxnSpPr>
          <p:nvPr/>
        </p:nvCxnSpPr>
        <p:spPr bwMode="auto">
          <a:xfrm>
            <a:off x="7396079" y="3595408"/>
            <a:ext cx="1151551" cy="1389810"/>
          </a:xfrm>
          <a:prstGeom prst="line">
            <a:avLst/>
          </a:prstGeom>
          <a:ln w="50800">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bwMode="auto">
          <a:xfrm>
            <a:off x="8388724" y="4043785"/>
            <a:ext cx="2144806" cy="540533"/>
          </a:xfrm>
          <a:prstGeom prst="rect">
            <a:avLst/>
          </a:prstGeom>
          <a:noFill/>
        </p:spPr>
        <p:txBody>
          <a:bodyPr>
            <a:spAutoFit/>
          </a:bodyPr>
          <a:lstStyle/>
          <a:p>
            <a:pPr>
              <a:defRPr/>
            </a:pPr>
            <a:r>
              <a:rPr lang="de-DE" sz="971" dirty="0">
                <a:solidFill>
                  <a:schemeClr val="bg1">
                    <a:lumMod val="50000"/>
                  </a:schemeClr>
                </a:solidFill>
                <a:latin typeface="Arial" panose="020B0604020202020204" pitchFamily="34" charset="0"/>
                <a:cs typeface="Arial" panose="020B0604020202020204" pitchFamily="34" charset="0"/>
              </a:rPr>
              <a:t>Deploy action within millisecs,</a:t>
            </a:r>
            <a:br>
              <a:rPr lang="de-DE" sz="971" dirty="0">
                <a:solidFill>
                  <a:schemeClr val="bg1">
                    <a:lumMod val="50000"/>
                  </a:schemeClr>
                </a:solidFill>
                <a:latin typeface="Arial" panose="020B0604020202020204" pitchFamily="34" charset="0"/>
                <a:cs typeface="Arial" panose="020B0604020202020204" pitchFamily="34" charset="0"/>
              </a:rPr>
            </a:br>
            <a:r>
              <a:rPr lang="de-DE" sz="971" dirty="0">
                <a:solidFill>
                  <a:schemeClr val="bg1">
                    <a:lumMod val="50000"/>
                  </a:schemeClr>
                </a:solidFill>
                <a:latin typeface="Arial" panose="020B0604020202020204" pitchFamily="34" charset="0"/>
                <a:cs typeface="Arial" panose="020B0604020202020204" pitchFamily="34" charset="0"/>
              </a:rPr>
              <a:t>run it, </a:t>
            </a:r>
            <a:br>
              <a:rPr lang="de-DE" sz="971" dirty="0">
                <a:solidFill>
                  <a:schemeClr val="bg1">
                    <a:lumMod val="50000"/>
                  </a:schemeClr>
                </a:solidFill>
                <a:latin typeface="Arial" panose="020B0604020202020204" pitchFamily="34" charset="0"/>
                <a:cs typeface="Arial" panose="020B0604020202020204" pitchFamily="34" charset="0"/>
              </a:rPr>
            </a:br>
            <a:r>
              <a:rPr lang="de-DE" sz="971" dirty="0">
                <a:solidFill>
                  <a:schemeClr val="bg1">
                    <a:lumMod val="50000"/>
                  </a:schemeClr>
                </a:solidFill>
                <a:latin typeface="Arial" panose="020B0604020202020204" pitchFamily="34" charset="0"/>
                <a:cs typeface="Arial" panose="020B0604020202020204" pitchFamily="34" charset="0"/>
              </a:rPr>
              <a:t>free up resources</a:t>
            </a:r>
          </a:p>
        </p:txBody>
      </p:sp>
      <p:sp>
        <p:nvSpPr>
          <p:cNvPr id="18449" name="Shape 328"/>
          <p:cNvSpPr>
            <a:spLocks noChangeArrowheads="1"/>
          </p:cNvSpPr>
          <p:nvPr/>
        </p:nvSpPr>
        <p:spPr bwMode="auto">
          <a:xfrm>
            <a:off x="6802502" y="3105431"/>
            <a:ext cx="1187154" cy="489978"/>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46225" rIns="0" bIns="46225"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a:solidFill>
                  <a:srgbClr val="FFFFFF"/>
                </a:solidFill>
                <a:sym typeface="Helvetica Neue Light" charset="0"/>
              </a:rPr>
              <a:t>OpenWhisk Engine</a:t>
            </a:r>
            <a:endParaRPr lang="en-US" altLang="en-US" sz="1165">
              <a:solidFill>
                <a:srgbClr val="FFFFFF"/>
              </a:solidFill>
              <a:sym typeface="Helvetica Neue Light" charset="0"/>
            </a:endParaRPr>
          </a:p>
        </p:txBody>
      </p:sp>
      <p:sp>
        <p:nvSpPr>
          <p:cNvPr id="25" name="Shape 354"/>
          <p:cNvSpPr>
            <a:spLocks noChangeArrowheads="1"/>
          </p:cNvSpPr>
          <p:nvPr/>
        </p:nvSpPr>
        <p:spPr bwMode="auto">
          <a:xfrm>
            <a:off x="6404351" y="2811136"/>
            <a:ext cx="473029" cy="474569"/>
          </a:xfrm>
          <a:prstGeom prst="ellipse">
            <a:avLst/>
          </a:prstGeom>
          <a:solidFill>
            <a:srgbClr val="00B4A0"/>
          </a:solidFill>
          <a:ln w="9525">
            <a:solidFill>
              <a:srgbClr val="00B4A0"/>
            </a:solidFill>
            <a:round/>
            <a:headEnd/>
            <a:tailEnd/>
          </a:ln>
          <a:effectLst>
            <a:outerShdw blurRad="38100" dist="23000" dir="5400000" rotWithShape="0">
              <a:srgbClr val="000000">
                <a:alpha val="34998"/>
              </a:srgbClr>
            </a:outerShdw>
          </a:effectLst>
        </p:spPr>
        <p:txBody>
          <a:bodyPr lIns="44374" rIns="44374"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a:defRPr/>
            </a:pPr>
            <a:r>
              <a:rPr lang="de-DE" altLang="en-US" sz="1165" b="1">
                <a:solidFill>
                  <a:srgbClr val="FFFFFF"/>
                </a:solidFill>
              </a:rPr>
              <a:t>2</a:t>
            </a:r>
            <a:endParaRPr lang="en-US" altLang="en-US" sz="1165" b="1">
              <a:solidFill>
                <a:srgbClr val="FFFFFF"/>
              </a:solidFill>
            </a:endParaRPr>
          </a:p>
        </p:txBody>
      </p:sp>
      <p:sp>
        <p:nvSpPr>
          <p:cNvPr id="28" name="Shape 345"/>
          <p:cNvSpPr>
            <a:spLocks noChangeArrowheads="1"/>
          </p:cNvSpPr>
          <p:nvPr/>
        </p:nvSpPr>
        <p:spPr bwMode="auto">
          <a:xfrm>
            <a:off x="9200524" y="3462900"/>
            <a:ext cx="744210" cy="30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001" tIns="26001" rIns="26001" bIns="26001"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068" dirty="0">
                <a:solidFill>
                  <a:srgbClr val="80DDF9"/>
                </a:solidFill>
                <a:latin typeface="Helvetica Neue Medium" charset="0"/>
                <a:sym typeface="Helvetica Neue Medium" charset="0"/>
              </a:rPr>
              <a:t>Python</a:t>
            </a:r>
            <a:endParaRPr lang="en-US" altLang="en-US" sz="1068" dirty="0">
              <a:solidFill>
                <a:srgbClr val="80DDF9"/>
              </a:solidFill>
              <a:latin typeface="Helvetica Neue Medium" charset="0"/>
              <a:sym typeface="Helvetica Neue Medium" charset="0"/>
            </a:endParaRPr>
          </a:p>
        </p:txBody>
      </p:sp>
      <p:sp>
        <p:nvSpPr>
          <p:cNvPr id="29" name="Shape 344"/>
          <p:cNvSpPr>
            <a:spLocks noChangeShapeType="1"/>
          </p:cNvSpPr>
          <p:nvPr/>
        </p:nvSpPr>
        <p:spPr bwMode="auto">
          <a:xfrm flipV="1">
            <a:off x="9831914" y="3441378"/>
            <a:ext cx="1" cy="321324"/>
          </a:xfrm>
          <a:prstGeom prst="line">
            <a:avLst/>
          </a:prstGeom>
          <a:noFill/>
          <a:ln w="12700">
            <a:solidFill>
              <a:srgbClr val="7CC7FF"/>
            </a:solidFill>
            <a:miter lim="400000"/>
            <a:headEnd/>
            <a:tailEnd/>
          </a:ln>
          <a:extLst>
            <a:ext uri="{909E8E84-426E-40DD-AFC4-6F175D3DCCD1}">
              <a14:hiddenFill xmlns:a14="http://schemas.microsoft.com/office/drawing/2010/main">
                <a:noFill/>
              </a14:hiddenFill>
            </a:ext>
          </a:extLst>
        </p:spPr>
        <p:txBody>
          <a:bodyPr lIns="26001" tIns="26001" rIns="26001" bIns="26001" anchor="ctr"/>
          <a:lstStyle/>
          <a:p>
            <a:endParaRPr lang="en-US" sz="1941"/>
          </a:p>
        </p:txBody>
      </p:sp>
      <p:sp>
        <p:nvSpPr>
          <p:cNvPr id="31" name="Shape 345"/>
          <p:cNvSpPr>
            <a:spLocks noChangeArrowheads="1"/>
          </p:cNvSpPr>
          <p:nvPr/>
        </p:nvSpPr>
        <p:spPr bwMode="auto">
          <a:xfrm>
            <a:off x="8272405" y="3462900"/>
            <a:ext cx="744210" cy="30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001" tIns="26001" rIns="26001" bIns="26001"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068" dirty="0">
                <a:solidFill>
                  <a:srgbClr val="80DDF9"/>
                </a:solidFill>
                <a:latin typeface="Helvetica Neue Medium" charset="0"/>
                <a:sym typeface="Helvetica Neue Medium" charset="0"/>
              </a:rPr>
              <a:t>Java</a:t>
            </a:r>
            <a:endParaRPr lang="en-US" altLang="en-US" sz="1068" dirty="0">
              <a:solidFill>
                <a:srgbClr val="80DDF9"/>
              </a:solidFill>
              <a:latin typeface="Helvetica Neue Medium" charset="0"/>
              <a:sym typeface="Helvetica Neue Medium" charset="0"/>
            </a:endParaRPr>
          </a:p>
        </p:txBody>
      </p:sp>
      <p:sp>
        <p:nvSpPr>
          <p:cNvPr id="32" name="Shape 347"/>
          <p:cNvSpPr>
            <a:spLocks noChangeShapeType="1"/>
          </p:cNvSpPr>
          <p:nvPr/>
        </p:nvSpPr>
        <p:spPr bwMode="auto">
          <a:xfrm flipV="1">
            <a:off x="8849237" y="3432597"/>
            <a:ext cx="0" cy="339350"/>
          </a:xfrm>
          <a:prstGeom prst="line">
            <a:avLst/>
          </a:prstGeom>
          <a:noFill/>
          <a:ln w="12700">
            <a:solidFill>
              <a:srgbClr val="7CC7FF"/>
            </a:solidFill>
            <a:miter lim="400000"/>
            <a:headEnd/>
            <a:tailEnd/>
          </a:ln>
          <a:extLst>
            <a:ext uri="{909E8E84-426E-40DD-AFC4-6F175D3DCCD1}">
              <a14:hiddenFill xmlns:a14="http://schemas.microsoft.com/office/drawing/2010/main">
                <a:noFill/>
              </a14:hiddenFill>
            </a:ext>
          </a:extLst>
        </p:spPr>
        <p:txBody>
          <a:bodyPr lIns="26001" tIns="26001" rIns="26001" bIns="26001" anchor="ctr"/>
          <a:lstStyle/>
          <a:p>
            <a:endParaRPr lang="en-US" sz="1941"/>
          </a:p>
        </p:txBody>
      </p:sp>
      <p:sp>
        <p:nvSpPr>
          <p:cNvPr id="34" name="Shape 354"/>
          <p:cNvSpPr>
            <a:spLocks noChangeArrowheads="1"/>
          </p:cNvSpPr>
          <p:nvPr/>
        </p:nvSpPr>
        <p:spPr bwMode="auto">
          <a:xfrm>
            <a:off x="8990346" y="2524711"/>
            <a:ext cx="473029" cy="474569"/>
          </a:xfrm>
          <a:prstGeom prst="ellipse">
            <a:avLst/>
          </a:prstGeom>
          <a:solidFill>
            <a:srgbClr val="00B4A0"/>
          </a:solidFill>
          <a:ln w="9525">
            <a:solidFill>
              <a:srgbClr val="00B4A0"/>
            </a:solidFill>
            <a:round/>
            <a:headEnd/>
            <a:tailEnd/>
          </a:ln>
          <a:effectLst>
            <a:outerShdw blurRad="38100" dist="23000" dir="5400000" rotWithShape="0">
              <a:srgbClr val="000000">
                <a:alpha val="34998"/>
              </a:srgbClr>
            </a:outerShdw>
          </a:effectLst>
        </p:spPr>
        <p:txBody>
          <a:bodyPr lIns="44374" rIns="44374"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a:defRPr/>
            </a:pPr>
            <a:r>
              <a:rPr lang="de-DE" altLang="en-US" sz="1165" b="1" dirty="0">
                <a:solidFill>
                  <a:srgbClr val="FFFFFF"/>
                </a:solidFill>
              </a:rPr>
              <a:t>0</a:t>
            </a:r>
            <a:endParaRPr lang="en-US" altLang="en-US" sz="1165" b="1" dirty="0">
              <a:solidFill>
                <a:srgbClr val="FFFFFF"/>
              </a:solidFill>
            </a:endParaRPr>
          </a:p>
        </p:txBody>
      </p:sp>
      <p:sp>
        <p:nvSpPr>
          <p:cNvPr id="37" name="Shape 328"/>
          <p:cNvSpPr>
            <a:spLocks noChangeArrowheads="1"/>
          </p:cNvSpPr>
          <p:nvPr/>
        </p:nvSpPr>
        <p:spPr bwMode="auto">
          <a:xfrm>
            <a:off x="7461575" y="2083876"/>
            <a:ext cx="858231" cy="488436"/>
          </a:xfrm>
          <a:prstGeom prst="roundRect">
            <a:avLst>
              <a:gd name="adj" fmla="val 11125"/>
            </a:avLst>
          </a:prstGeom>
          <a:solidFill>
            <a:srgbClr val="1D394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6225" tIns="46225" rIns="46225" bIns="46225" anchor="ctr"/>
          <a:lstStyle>
            <a:lvl1pPr defTabSz="307975">
              <a:defRPr>
                <a:solidFill>
                  <a:schemeClr val="tx1"/>
                </a:solidFill>
                <a:latin typeface="Arial" charset="0"/>
                <a:ea typeface="MS PGothic" charset="-128"/>
              </a:defRPr>
            </a:lvl1pPr>
            <a:lvl2pPr marL="742950" indent="-285750" defTabSz="307975">
              <a:defRPr>
                <a:solidFill>
                  <a:schemeClr val="tx1"/>
                </a:solidFill>
                <a:latin typeface="Arial" charset="0"/>
                <a:ea typeface="MS PGothic" charset="-128"/>
              </a:defRPr>
            </a:lvl2pPr>
            <a:lvl3pPr marL="1143000" indent="-228600" defTabSz="307975">
              <a:defRPr>
                <a:solidFill>
                  <a:schemeClr val="tx1"/>
                </a:solidFill>
                <a:latin typeface="Arial" charset="0"/>
                <a:ea typeface="MS PGothic" charset="-128"/>
              </a:defRPr>
            </a:lvl3pPr>
            <a:lvl4pPr marL="1600200" indent="-228600" defTabSz="307975">
              <a:defRPr>
                <a:solidFill>
                  <a:schemeClr val="tx1"/>
                </a:solidFill>
                <a:latin typeface="Arial" charset="0"/>
                <a:ea typeface="MS PGothic" charset="-128"/>
              </a:defRPr>
            </a:lvl4pPr>
            <a:lvl5pPr marL="2057400" indent="-228600" defTabSz="307975">
              <a:defRPr>
                <a:solidFill>
                  <a:schemeClr val="tx1"/>
                </a:solidFill>
                <a:latin typeface="Arial" charset="0"/>
                <a:ea typeface="MS PGothic" charset="-128"/>
              </a:defRPr>
            </a:lvl5pPr>
            <a:lvl6pPr marL="2514600" indent="-228600" defTabSz="307975" eaLnBrk="0" fontAlgn="base" hangingPunct="0">
              <a:spcBef>
                <a:spcPct val="0"/>
              </a:spcBef>
              <a:spcAft>
                <a:spcPct val="0"/>
              </a:spcAft>
              <a:defRPr>
                <a:solidFill>
                  <a:schemeClr val="tx1"/>
                </a:solidFill>
                <a:latin typeface="Arial" charset="0"/>
                <a:ea typeface="MS PGothic" charset="-128"/>
              </a:defRPr>
            </a:lvl6pPr>
            <a:lvl7pPr marL="2971800" indent="-228600" defTabSz="307975" eaLnBrk="0" fontAlgn="base" hangingPunct="0">
              <a:spcBef>
                <a:spcPct val="0"/>
              </a:spcBef>
              <a:spcAft>
                <a:spcPct val="0"/>
              </a:spcAft>
              <a:defRPr>
                <a:solidFill>
                  <a:schemeClr val="tx1"/>
                </a:solidFill>
                <a:latin typeface="Arial" charset="0"/>
                <a:ea typeface="MS PGothic" charset="-128"/>
              </a:defRPr>
            </a:lvl7pPr>
            <a:lvl8pPr marL="3429000" indent="-228600" defTabSz="307975" eaLnBrk="0" fontAlgn="base" hangingPunct="0">
              <a:spcBef>
                <a:spcPct val="0"/>
              </a:spcBef>
              <a:spcAft>
                <a:spcPct val="0"/>
              </a:spcAft>
              <a:defRPr>
                <a:solidFill>
                  <a:schemeClr val="tx1"/>
                </a:solidFill>
                <a:latin typeface="Arial" charset="0"/>
                <a:ea typeface="MS PGothic" charset="-128"/>
              </a:defRPr>
            </a:lvl8pPr>
            <a:lvl9pPr marL="3886200" indent="-228600" defTabSz="307975" eaLnBrk="0" fontAlgn="base" hangingPunct="0">
              <a:spcBef>
                <a:spcPct val="0"/>
              </a:spcBef>
              <a:spcAft>
                <a:spcPct val="0"/>
              </a:spcAft>
              <a:defRPr>
                <a:solidFill>
                  <a:schemeClr val="tx1"/>
                </a:solidFill>
                <a:latin typeface="Arial" charset="0"/>
                <a:ea typeface="MS PGothic" charset="-128"/>
              </a:defRPr>
            </a:lvl9pPr>
          </a:lstStyle>
          <a:p>
            <a:pPr algn="ctr"/>
            <a:r>
              <a:rPr lang="de-DE" altLang="en-US" sz="1165" dirty="0" err="1">
                <a:solidFill>
                  <a:srgbClr val="FFFFFF"/>
                </a:solidFill>
                <a:sym typeface="Helvetica Neue Light" charset="0"/>
              </a:rPr>
              <a:t>Direct</a:t>
            </a:r>
            <a:r>
              <a:rPr lang="de-DE" altLang="en-US" sz="1165" dirty="0">
                <a:solidFill>
                  <a:srgbClr val="FFFFFF"/>
                </a:solidFill>
                <a:sym typeface="Helvetica Neue Light" charset="0"/>
              </a:rPr>
              <a:t> Request</a:t>
            </a:r>
            <a:endParaRPr lang="en-US" altLang="en-US" sz="1165" dirty="0">
              <a:solidFill>
                <a:srgbClr val="FFFFFF"/>
              </a:solidFill>
              <a:sym typeface="Helvetica Neue Light" charset="0"/>
            </a:endParaRPr>
          </a:p>
        </p:txBody>
      </p:sp>
      <p:sp>
        <p:nvSpPr>
          <p:cNvPr id="38" name="Shape 354"/>
          <p:cNvSpPr>
            <a:spLocks noChangeArrowheads="1"/>
          </p:cNvSpPr>
          <p:nvPr/>
        </p:nvSpPr>
        <p:spPr bwMode="auto">
          <a:xfrm>
            <a:off x="8152211" y="1806530"/>
            <a:ext cx="473029" cy="474569"/>
          </a:xfrm>
          <a:prstGeom prst="ellipse">
            <a:avLst/>
          </a:prstGeom>
          <a:solidFill>
            <a:srgbClr val="00B4A0"/>
          </a:solidFill>
          <a:ln w="9525">
            <a:solidFill>
              <a:srgbClr val="00B4A0"/>
            </a:solidFill>
            <a:round/>
            <a:headEnd/>
            <a:tailEnd/>
          </a:ln>
          <a:effectLst>
            <a:outerShdw blurRad="38100" dist="23000" dir="5400000" rotWithShape="0">
              <a:srgbClr val="000000">
                <a:alpha val="34998"/>
              </a:srgbClr>
            </a:outerShdw>
          </a:effectLst>
        </p:spPr>
        <p:txBody>
          <a:bodyPr lIns="44374" rIns="44374"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a:defRPr/>
            </a:pPr>
            <a:r>
              <a:rPr lang="de-DE" altLang="en-US" sz="1165" b="1" dirty="0">
                <a:solidFill>
                  <a:srgbClr val="FFFFFF"/>
                </a:solidFill>
              </a:rPr>
              <a:t>1b</a:t>
            </a:r>
            <a:endParaRPr lang="en-US" altLang="en-US" sz="1165" b="1" dirty="0">
              <a:solidFill>
                <a:srgbClr val="FFFFFF"/>
              </a:solidFill>
            </a:endParaRPr>
          </a:p>
        </p:txBody>
      </p:sp>
      <p:cxnSp>
        <p:nvCxnSpPr>
          <p:cNvPr id="39" name="Straight Connector 38"/>
          <p:cNvCxnSpPr>
            <a:stCxn id="37" idx="2"/>
          </p:cNvCxnSpPr>
          <p:nvPr/>
        </p:nvCxnSpPr>
        <p:spPr bwMode="auto">
          <a:xfrm>
            <a:off x="7890691" y="2572312"/>
            <a:ext cx="10703" cy="533120"/>
          </a:xfrm>
          <a:prstGeom prst="line">
            <a:avLst/>
          </a:prstGeom>
          <a:ln w="50800">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817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451"/>
                                        </p:tgtEl>
                                        <p:attrNameLst>
                                          <p:attrName>style.visibility</p:attrName>
                                        </p:attrNameLst>
                                      </p:cBhvr>
                                      <p:to>
                                        <p:strVal val="visible"/>
                                      </p:to>
                                    </p:set>
                                    <p:animEffect transition="in" filter="blinds(horizontal)">
                                      <p:cBhvr>
                                        <p:cTn id="7" dur="500"/>
                                        <p:tgtEl>
                                          <p:spTgt spid="1845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452"/>
                                        </p:tgtEl>
                                        <p:attrNameLst>
                                          <p:attrName>style.visibility</p:attrName>
                                        </p:attrNameLst>
                                      </p:cBhvr>
                                      <p:to>
                                        <p:strVal val="visible"/>
                                      </p:to>
                                    </p:set>
                                    <p:animEffect transition="in" filter="blinds(horizontal)">
                                      <p:cBhvr>
                                        <p:cTn id="10" dur="500"/>
                                        <p:tgtEl>
                                          <p:spTgt spid="1845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453"/>
                                        </p:tgtEl>
                                        <p:attrNameLst>
                                          <p:attrName>style.visibility</p:attrName>
                                        </p:attrNameLst>
                                      </p:cBhvr>
                                      <p:to>
                                        <p:strVal val="visible"/>
                                      </p:to>
                                    </p:set>
                                    <p:animEffect transition="in" filter="blinds(horizontal)">
                                      <p:cBhvr>
                                        <p:cTn id="13" dur="500"/>
                                        <p:tgtEl>
                                          <p:spTgt spid="1845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454"/>
                                        </p:tgtEl>
                                        <p:attrNameLst>
                                          <p:attrName>style.visibility</p:attrName>
                                        </p:attrNameLst>
                                      </p:cBhvr>
                                      <p:to>
                                        <p:strVal val="visible"/>
                                      </p:to>
                                    </p:set>
                                    <p:animEffect transition="in" filter="blinds(horizontal)">
                                      <p:cBhvr>
                                        <p:cTn id="16" dur="500"/>
                                        <p:tgtEl>
                                          <p:spTgt spid="1845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455"/>
                                        </p:tgtEl>
                                        <p:attrNameLst>
                                          <p:attrName>style.visibility</p:attrName>
                                        </p:attrNameLst>
                                      </p:cBhvr>
                                      <p:to>
                                        <p:strVal val="visible"/>
                                      </p:to>
                                    </p:set>
                                    <p:animEffect transition="in" filter="blinds(horizontal)">
                                      <p:cBhvr>
                                        <p:cTn id="19" dur="500"/>
                                        <p:tgtEl>
                                          <p:spTgt spid="1845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blinds(horizontal)">
                                      <p:cBhvr>
                                        <p:cTn id="22" dur="500"/>
                                        <p:tgtEl>
                                          <p:spTgt spid="1845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457"/>
                                        </p:tgtEl>
                                        <p:attrNameLst>
                                          <p:attrName>style.visibility</p:attrName>
                                        </p:attrNameLst>
                                      </p:cBhvr>
                                      <p:to>
                                        <p:strVal val="visible"/>
                                      </p:to>
                                    </p:set>
                                    <p:animEffect transition="in" filter="blinds(horizontal)">
                                      <p:cBhvr>
                                        <p:cTn id="25" dur="500"/>
                                        <p:tgtEl>
                                          <p:spTgt spid="18457"/>
                                        </p:tgtEl>
                                      </p:cBhvr>
                                    </p:animEffect>
                                  </p:childTnLst>
                                </p:cTn>
                              </p:par>
                              <p:par>
                                <p:cTn id="26" presetID="3" presetClass="entr" presetSubtype="1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linds(horizontal)">
                                      <p:cBhvr>
                                        <p:cTn id="37" dur="500"/>
                                        <p:tgtEl>
                                          <p:spTgt spid="3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linds(horizontal)">
                                      <p:cBhvr>
                                        <p:cTn id="40" dur="500"/>
                                        <p:tgtEl>
                                          <p:spTgt spid="3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linds(horizontal)">
                                      <p:cBhvr>
                                        <p:cTn id="43" dur="500"/>
                                        <p:tgtEl>
                                          <p:spTgt spid="3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8449"/>
                                        </p:tgtEl>
                                        <p:attrNameLst>
                                          <p:attrName>style.visibility</p:attrName>
                                        </p:attrNameLst>
                                      </p:cBhvr>
                                      <p:to>
                                        <p:strVal val="visible"/>
                                      </p:to>
                                    </p:set>
                                    <p:animEffect transition="in" filter="blinds(horizontal)">
                                      <p:cBhvr>
                                        <p:cTn id="46" dur="500"/>
                                        <p:tgtEl>
                                          <p:spTgt spid="1844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8437"/>
                                        </p:tgtEl>
                                        <p:attrNameLst>
                                          <p:attrName>style.visibility</p:attrName>
                                        </p:attrNameLst>
                                      </p:cBhvr>
                                      <p:to>
                                        <p:strVal val="visible"/>
                                      </p:to>
                                    </p:set>
                                    <p:animEffect transition="in" filter="blinds(horizontal)">
                                      <p:cBhvr>
                                        <p:cTn id="51" dur="500"/>
                                        <p:tgtEl>
                                          <p:spTgt spid="18437"/>
                                        </p:tgtEl>
                                      </p:cBhvr>
                                    </p:animEffect>
                                  </p:childTnLst>
                                </p:cTn>
                              </p:par>
                              <p:par>
                                <p:cTn id="52" presetID="3" presetClass="entr" presetSubtype="1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blinds(horizontal)">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blinds(horizontal)">
                                      <p:cBhvr>
                                        <p:cTn id="62" dur="500"/>
                                        <p:tgtEl>
                                          <p:spTgt spid="37"/>
                                        </p:tgtEl>
                                      </p:cBhvr>
                                    </p:animEffect>
                                  </p:childTnLst>
                                </p:cTn>
                              </p:par>
                              <p:par>
                                <p:cTn id="63" presetID="3" presetClass="entr" presetSubtype="1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linds(horizontal)">
                                      <p:cBhvr>
                                        <p:cTn id="65" dur="500"/>
                                        <p:tgtEl>
                                          <p:spTgt spid="39"/>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blinds(horizontal)">
                                      <p:cBhvr>
                                        <p:cTn id="68" dur="5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linds(horizontal)">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blinds(horizontal)">
                                      <p:cBhvr>
                                        <p:cTn id="78" dur="500"/>
                                        <p:tgtEl>
                                          <p:spTgt spid="3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18439"/>
                                        </p:tgtEl>
                                        <p:attrNameLst>
                                          <p:attrName>style.visibility</p:attrName>
                                        </p:attrNameLst>
                                      </p:cBhvr>
                                      <p:to>
                                        <p:strVal val="visible"/>
                                      </p:to>
                                    </p:set>
                                    <p:animEffect transition="in" filter="blinds(horizontal)">
                                      <p:cBhvr>
                                        <p:cTn id="81" dur="500"/>
                                        <p:tgtEl>
                                          <p:spTgt spid="18439"/>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blinds(horizontal)">
                                      <p:cBhvr>
                                        <p:cTn id="84" dur="500"/>
                                        <p:tgtEl>
                                          <p:spTgt spid="26"/>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blinds(horizontal)">
                                      <p:cBhvr>
                                        <p:cTn id="87" dur="500"/>
                                        <p:tgtEl>
                                          <p:spTgt spid="1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blinds(horizontal)">
                                      <p:cBhvr>
                                        <p:cTn id="92" dur="500"/>
                                        <p:tgtEl>
                                          <p:spTgt spid="36"/>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18440"/>
                                        </p:tgtEl>
                                        <p:attrNameLst>
                                          <p:attrName>style.visibility</p:attrName>
                                        </p:attrNameLst>
                                      </p:cBhvr>
                                      <p:to>
                                        <p:strVal val="visible"/>
                                      </p:to>
                                    </p:set>
                                    <p:animEffect transition="in" filter="blinds(horizontal)">
                                      <p:cBhvr>
                                        <p:cTn id="95" dur="500"/>
                                        <p:tgtEl>
                                          <p:spTgt spid="18440"/>
                                        </p:tgtEl>
                                      </p:cBhvr>
                                    </p:animEffect>
                                  </p:childTnLst>
                                </p:cTn>
                              </p:par>
                              <p:par>
                                <p:cTn id="96" presetID="3" presetClass="entr" presetSubtype="10" fill="hold"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blinds(horizontal)">
                                      <p:cBhvr>
                                        <p:cTn id="98" dur="500"/>
                                        <p:tgtEl>
                                          <p:spTgt spid="40"/>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18441"/>
                                        </p:tgtEl>
                                        <p:attrNameLst>
                                          <p:attrName>style.visibility</p:attrName>
                                        </p:attrNameLst>
                                      </p:cBhvr>
                                      <p:to>
                                        <p:strVal val="visible"/>
                                      </p:to>
                                    </p:set>
                                    <p:animEffect transition="in" filter="blinds(horizontal)">
                                      <p:cBhvr>
                                        <p:cTn id="101" dur="500"/>
                                        <p:tgtEl>
                                          <p:spTgt spid="18441"/>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nodeType="clickEffect">
                                  <p:stCondLst>
                                    <p:cond delay="0"/>
                                  </p:stCondLst>
                                  <p:childTnLst>
                                    <p:set>
                                      <p:cBhvr>
                                        <p:cTn id="105" dur="1" fill="hold">
                                          <p:stCondLst>
                                            <p:cond delay="0"/>
                                          </p:stCondLst>
                                        </p:cTn>
                                        <p:tgtEl>
                                          <p:spTgt spid="18434">
                                            <p:txEl>
                                              <p:pRg st="0" end="0"/>
                                            </p:txEl>
                                          </p:spTgt>
                                        </p:tgtEl>
                                        <p:attrNameLst>
                                          <p:attrName>style.visibility</p:attrName>
                                        </p:attrNameLst>
                                      </p:cBhvr>
                                      <p:to>
                                        <p:strVal val="visible"/>
                                      </p:to>
                                    </p:set>
                                    <p:animEffect transition="in" filter="blinds(horizontal)">
                                      <p:cBhvr>
                                        <p:cTn id="106" dur="500"/>
                                        <p:tgtEl>
                                          <p:spTgt spid="18434">
                                            <p:txEl>
                                              <p:pRg st="0" end="0"/>
                                            </p:txEl>
                                          </p:spTgt>
                                        </p:tgtEl>
                                      </p:cBhvr>
                                    </p:animEffect>
                                  </p:childTnLst>
                                </p:cTn>
                              </p:par>
                              <p:par>
                                <p:cTn id="107" presetID="3" presetClass="entr" presetSubtype="10" fill="hold" nodeType="withEffect">
                                  <p:stCondLst>
                                    <p:cond delay="0"/>
                                  </p:stCondLst>
                                  <p:childTnLst>
                                    <p:set>
                                      <p:cBhvr>
                                        <p:cTn id="108" dur="1" fill="hold">
                                          <p:stCondLst>
                                            <p:cond delay="0"/>
                                          </p:stCondLst>
                                        </p:cTn>
                                        <p:tgtEl>
                                          <p:spTgt spid="18434">
                                            <p:txEl>
                                              <p:pRg st="1" end="1"/>
                                            </p:txEl>
                                          </p:spTgt>
                                        </p:tgtEl>
                                        <p:attrNameLst>
                                          <p:attrName>style.visibility</p:attrName>
                                        </p:attrNameLst>
                                      </p:cBhvr>
                                      <p:to>
                                        <p:strVal val="visible"/>
                                      </p:to>
                                    </p:set>
                                    <p:animEffect transition="in" filter="blinds(horizontal)">
                                      <p:cBhvr>
                                        <p:cTn id="109" dur="500"/>
                                        <p:tgtEl>
                                          <p:spTgt spid="18434">
                                            <p:txEl>
                                              <p:pRg st="1" end="1"/>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nodeType="clickEffect">
                                  <p:stCondLst>
                                    <p:cond delay="0"/>
                                  </p:stCondLst>
                                  <p:childTnLst>
                                    <p:set>
                                      <p:cBhvr>
                                        <p:cTn id="113" dur="1" fill="hold">
                                          <p:stCondLst>
                                            <p:cond delay="0"/>
                                          </p:stCondLst>
                                        </p:cTn>
                                        <p:tgtEl>
                                          <p:spTgt spid="18434">
                                            <p:txEl>
                                              <p:pRg st="2" end="2"/>
                                            </p:txEl>
                                          </p:spTgt>
                                        </p:tgtEl>
                                        <p:attrNameLst>
                                          <p:attrName>style.visibility</p:attrName>
                                        </p:attrNameLst>
                                      </p:cBhvr>
                                      <p:to>
                                        <p:strVal val="visible"/>
                                      </p:to>
                                    </p:set>
                                    <p:animEffect transition="in" filter="blinds(horizontal)">
                                      <p:cBhvr>
                                        <p:cTn id="114" dur="500"/>
                                        <p:tgtEl>
                                          <p:spTgt spid="18434">
                                            <p:txEl>
                                              <p:pRg st="2" end="2"/>
                                            </p:txEl>
                                          </p:spTgt>
                                        </p:tgtEl>
                                      </p:cBhvr>
                                    </p:animEffect>
                                  </p:childTnLst>
                                </p:cTn>
                              </p:par>
                              <p:par>
                                <p:cTn id="115" presetID="3" presetClass="entr" presetSubtype="10" fill="hold" nodeType="withEffect">
                                  <p:stCondLst>
                                    <p:cond delay="0"/>
                                  </p:stCondLst>
                                  <p:childTnLst>
                                    <p:set>
                                      <p:cBhvr>
                                        <p:cTn id="116" dur="1" fill="hold">
                                          <p:stCondLst>
                                            <p:cond delay="0"/>
                                          </p:stCondLst>
                                        </p:cTn>
                                        <p:tgtEl>
                                          <p:spTgt spid="18434">
                                            <p:txEl>
                                              <p:pRg st="3" end="3"/>
                                            </p:txEl>
                                          </p:spTgt>
                                        </p:tgtEl>
                                        <p:attrNameLst>
                                          <p:attrName>style.visibility</p:attrName>
                                        </p:attrNameLst>
                                      </p:cBhvr>
                                      <p:to>
                                        <p:strVal val="visible"/>
                                      </p:to>
                                    </p:set>
                                    <p:animEffect transition="in" filter="blinds(horizontal)">
                                      <p:cBhvr>
                                        <p:cTn id="117" dur="500"/>
                                        <p:tgtEl>
                                          <p:spTgt spid="18434">
                                            <p:txEl>
                                              <p:pRg st="3" end="3"/>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18434">
                                            <p:txEl>
                                              <p:pRg st="4" end="4"/>
                                            </p:txEl>
                                          </p:spTgt>
                                        </p:tgtEl>
                                        <p:attrNameLst>
                                          <p:attrName>style.visibility</p:attrName>
                                        </p:attrNameLst>
                                      </p:cBhvr>
                                      <p:to>
                                        <p:strVal val="visible"/>
                                      </p:to>
                                    </p:set>
                                    <p:animEffect transition="in" filter="blinds(horizontal)">
                                      <p:cBhvr>
                                        <p:cTn id="122" dur="500"/>
                                        <p:tgtEl>
                                          <p:spTgt spid="18434">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18434">
                                            <p:txEl>
                                              <p:pRg st="5" end="5"/>
                                            </p:txEl>
                                          </p:spTgt>
                                        </p:tgtEl>
                                        <p:attrNameLst>
                                          <p:attrName>style.visibility</p:attrName>
                                        </p:attrNameLst>
                                      </p:cBhvr>
                                      <p:to>
                                        <p:strVal val="visible"/>
                                      </p:to>
                                    </p:set>
                                    <p:animEffect transition="in" filter="blinds(horizontal)">
                                      <p:cBhvr>
                                        <p:cTn id="127" dur="500"/>
                                        <p:tgtEl>
                                          <p:spTgt spid="184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1" grpId="0" animBg="1"/>
      <p:bldP spid="18452" grpId="0" animBg="1"/>
      <p:bldP spid="18453" grpId="0" animBg="1"/>
      <p:bldP spid="18454" grpId="0"/>
      <p:bldP spid="18455" grpId="0"/>
      <p:bldP spid="18456" grpId="0" animBg="1"/>
      <p:bldP spid="18457" grpId="0"/>
      <p:bldP spid="18437" grpId="0" animBg="1"/>
      <p:bldP spid="74" grpId="0" animBg="1"/>
      <p:bldP spid="18439" grpId="0" animBg="1"/>
      <p:bldP spid="18440" grpId="0" animBg="1"/>
      <p:bldP spid="18441" grpId="0" animBg="1"/>
      <p:bldP spid="26" grpId="0" animBg="1"/>
      <p:bldP spid="15" grpId="0"/>
      <p:bldP spid="18449" grpId="0" animBg="1"/>
      <p:bldP spid="25" grpId="0" animBg="1"/>
      <p:bldP spid="28" grpId="0"/>
      <p:bldP spid="29" grpId="0" animBg="1"/>
      <p:bldP spid="31" grpId="0"/>
      <p:bldP spid="32" grpId="0" animBg="1"/>
      <p:bldP spid="34" grpId="0" animBg="1"/>
      <p:bldP spid="37" grpId="0" animBg="1"/>
      <p:bldP spid="3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2BB2AD-75B6-46C7-9C01-FA6B55000261}"/>
              </a:ext>
            </a:extLst>
          </p:cNvPr>
          <p:cNvSpPr>
            <a:spLocks noGrp="1"/>
          </p:cNvSpPr>
          <p:nvPr>
            <p:ph type="title"/>
          </p:nvPr>
        </p:nvSpPr>
        <p:spPr>
          <a:xfrm>
            <a:off x="1665273" y="425424"/>
            <a:ext cx="8638117" cy="512961"/>
          </a:xfrm>
        </p:spPr>
        <p:txBody>
          <a:bodyPr/>
          <a:lstStyle/>
          <a:p>
            <a:r>
              <a:rPr lang="es-CO" dirty="0"/>
              <a:t>Crea un nuevo </a:t>
            </a:r>
            <a:r>
              <a:rPr lang="es-CO" dirty="0" err="1"/>
              <a:t>workspace</a:t>
            </a:r>
            <a:endParaRPr lang="es-CO" dirty="0"/>
          </a:p>
        </p:txBody>
      </p:sp>
      <p:pic>
        <p:nvPicPr>
          <p:cNvPr id="7" name="Picture 6">
            <a:extLst>
              <a:ext uri="{FF2B5EF4-FFF2-40B4-BE49-F238E27FC236}">
                <a16:creationId xmlns:a16="http://schemas.microsoft.com/office/drawing/2014/main" id="{A5533296-E3C1-4731-8DB6-C2DD07C3EFF7}"/>
              </a:ext>
            </a:extLst>
          </p:cNvPr>
          <p:cNvPicPr>
            <a:picLocks noChangeAspect="1"/>
          </p:cNvPicPr>
          <p:nvPr/>
        </p:nvPicPr>
        <p:blipFill>
          <a:blip r:embed="rId2"/>
          <a:stretch>
            <a:fillRect/>
          </a:stretch>
        </p:blipFill>
        <p:spPr>
          <a:xfrm>
            <a:off x="1545071" y="1180212"/>
            <a:ext cx="9286983" cy="4476773"/>
          </a:xfrm>
          <a:prstGeom prst="rect">
            <a:avLst/>
          </a:prstGeom>
        </p:spPr>
      </p:pic>
      <p:sp>
        <p:nvSpPr>
          <p:cNvPr id="6" name="Arrow: Right 5">
            <a:extLst>
              <a:ext uri="{FF2B5EF4-FFF2-40B4-BE49-F238E27FC236}">
                <a16:creationId xmlns:a16="http://schemas.microsoft.com/office/drawing/2014/main" id="{91190B52-C889-4B43-B768-A9012457F4DC}"/>
              </a:ext>
            </a:extLst>
          </p:cNvPr>
          <p:cNvSpPr/>
          <p:nvPr/>
        </p:nvSpPr>
        <p:spPr>
          <a:xfrm rot="14365336">
            <a:off x="6874023" y="4480917"/>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93262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0661AB-CB07-44A7-9F9B-851E40B7FBE0}"/>
              </a:ext>
            </a:extLst>
          </p:cNvPr>
          <p:cNvPicPr>
            <a:picLocks noChangeAspect="1"/>
          </p:cNvPicPr>
          <p:nvPr/>
        </p:nvPicPr>
        <p:blipFill>
          <a:blip r:embed="rId2"/>
          <a:stretch>
            <a:fillRect/>
          </a:stretch>
        </p:blipFill>
        <p:spPr>
          <a:xfrm>
            <a:off x="453083" y="1722937"/>
            <a:ext cx="11199458" cy="3883535"/>
          </a:xfrm>
          <a:prstGeom prst="rect">
            <a:avLst/>
          </a:prstGeom>
        </p:spPr>
      </p:pic>
      <p:sp>
        <p:nvSpPr>
          <p:cNvPr id="4" name="Title 1">
            <a:extLst>
              <a:ext uri="{FF2B5EF4-FFF2-40B4-BE49-F238E27FC236}">
                <a16:creationId xmlns:a16="http://schemas.microsoft.com/office/drawing/2014/main" id="{042CAC09-3997-4F80-A6A3-F4B58CBD6181}"/>
              </a:ext>
            </a:extLst>
          </p:cNvPr>
          <p:cNvSpPr>
            <a:spLocks noGrp="1"/>
          </p:cNvSpPr>
          <p:nvPr>
            <p:ph type="title"/>
          </p:nvPr>
        </p:nvSpPr>
        <p:spPr>
          <a:xfrm>
            <a:off x="1431475" y="519862"/>
            <a:ext cx="8638117" cy="1025922"/>
          </a:xfrm>
        </p:spPr>
        <p:txBody>
          <a:bodyPr/>
          <a:lstStyle/>
          <a:p>
            <a:r>
              <a:rPr lang="es-CO" dirty="0"/>
              <a:t>Crea intenciones y ejemplos  de frases </a:t>
            </a:r>
          </a:p>
        </p:txBody>
      </p:sp>
      <p:sp>
        <p:nvSpPr>
          <p:cNvPr id="6" name="Arrow: Right 5">
            <a:extLst>
              <a:ext uri="{FF2B5EF4-FFF2-40B4-BE49-F238E27FC236}">
                <a16:creationId xmlns:a16="http://schemas.microsoft.com/office/drawing/2014/main" id="{926B00FB-E42C-4BF3-89EC-7C9E4F224C9A}"/>
              </a:ext>
            </a:extLst>
          </p:cNvPr>
          <p:cNvSpPr/>
          <p:nvPr/>
        </p:nvSpPr>
        <p:spPr>
          <a:xfrm rot="14365336">
            <a:off x="11011915" y="2836844"/>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82519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7CDEE6-7711-4B33-AB2E-3C77524611D4}"/>
              </a:ext>
            </a:extLst>
          </p:cNvPr>
          <p:cNvPicPr>
            <a:picLocks noChangeAspect="1"/>
          </p:cNvPicPr>
          <p:nvPr/>
        </p:nvPicPr>
        <p:blipFill>
          <a:blip r:embed="rId2"/>
          <a:stretch>
            <a:fillRect/>
          </a:stretch>
        </p:blipFill>
        <p:spPr>
          <a:xfrm>
            <a:off x="1339272" y="1368630"/>
            <a:ext cx="9845963" cy="4755453"/>
          </a:xfrm>
          <a:prstGeom prst="rect">
            <a:avLst/>
          </a:prstGeom>
        </p:spPr>
      </p:pic>
      <p:sp>
        <p:nvSpPr>
          <p:cNvPr id="4" name="Title 1">
            <a:extLst>
              <a:ext uri="{FF2B5EF4-FFF2-40B4-BE49-F238E27FC236}">
                <a16:creationId xmlns:a16="http://schemas.microsoft.com/office/drawing/2014/main" id="{042CAC09-3997-4F80-A6A3-F4B58CBD6181}"/>
              </a:ext>
            </a:extLst>
          </p:cNvPr>
          <p:cNvSpPr>
            <a:spLocks noGrp="1"/>
          </p:cNvSpPr>
          <p:nvPr>
            <p:ph type="title"/>
          </p:nvPr>
        </p:nvSpPr>
        <p:spPr>
          <a:xfrm>
            <a:off x="1431475" y="519862"/>
            <a:ext cx="8638117" cy="512961"/>
          </a:xfrm>
        </p:spPr>
        <p:txBody>
          <a:bodyPr/>
          <a:lstStyle/>
          <a:p>
            <a:r>
              <a:rPr lang="es-CO" dirty="0"/>
              <a:t>Crea entidades</a:t>
            </a:r>
          </a:p>
        </p:txBody>
      </p:sp>
      <p:sp>
        <p:nvSpPr>
          <p:cNvPr id="6" name="Arrow: Right 5">
            <a:extLst>
              <a:ext uri="{FF2B5EF4-FFF2-40B4-BE49-F238E27FC236}">
                <a16:creationId xmlns:a16="http://schemas.microsoft.com/office/drawing/2014/main" id="{926B00FB-E42C-4BF3-89EC-7C9E4F224C9A}"/>
              </a:ext>
            </a:extLst>
          </p:cNvPr>
          <p:cNvSpPr/>
          <p:nvPr/>
        </p:nvSpPr>
        <p:spPr>
          <a:xfrm rot="14365336">
            <a:off x="5534752" y="5238297"/>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7" name="Picture 6">
            <a:extLst>
              <a:ext uri="{FF2B5EF4-FFF2-40B4-BE49-F238E27FC236}">
                <a16:creationId xmlns:a16="http://schemas.microsoft.com/office/drawing/2014/main" id="{37535641-272B-4A4F-891C-249791BC334D}"/>
              </a:ext>
            </a:extLst>
          </p:cNvPr>
          <p:cNvPicPr>
            <a:picLocks noChangeAspect="1"/>
          </p:cNvPicPr>
          <p:nvPr/>
        </p:nvPicPr>
        <p:blipFill>
          <a:blip r:embed="rId3"/>
          <a:stretch>
            <a:fillRect/>
          </a:stretch>
        </p:blipFill>
        <p:spPr>
          <a:xfrm>
            <a:off x="1431475" y="2729852"/>
            <a:ext cx="9781309" cy="3488703"/>
          </a:xfrm>
          <a:prstGeom prst="rect">
            <a:avLst/>
          </a:prstGeom>
        </p:spPr>
      </p:pic>
    </p:spTree>
    <p:extLst>
      <p:ext uri="{BB962C8B-B14F-4D97-AF65-F5344CB8AC3E}">
        <p14:creationId xmlns:p14="http://schemas.microsoft.com/office/powerpoint/2010/main" val="36867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2CAC09-3997-4F80-A6A3-F4B58CBD6181}"/>
              </a:ext>
            </a:extLst>
          </p:cNvPr>
          <p:cNvSpPr>
            <a:spLocks noGrp="1"/>
          </p:cNvSpPr>
          <p:nvPr>
            <p:ph type="title"/>
          </p:nvPr>
        </p:nvSpPr>
        <p:spPr>
          <a:xfrm>
            <a:off x="1477369" y="673895"/>
            <a:ext cx="8638117" cy="512961"/>
          </a:xfrm>
        </p:spPr>
        <p:txBody>
          <a:bodyPr/>
          <a:lstStyle/>
          <a:p>
            <a:r>
              <a:rPr lang="es-CO" dirty="0"/>
              <a:t>Crea el dialogo</a:t>
            </a:r>
          </a:p>
        </p:txBody>
      </p:sp>
      <p:pic>
        <p:nvPicPr>
          <p:cNvPr id="3" name="Picture 2">
            <a:extLst>
              <a:ext uri="{FF2B5EF4-FFF2-40B4-BE49-F238E27FC236}">
                <a16:creationId xmlns:a16="http://schemas.microsoft.com/office/drawing/2014/main" id="{DB412071-FDF6-45A1-9146-CDD04380EC4B}"/>
              </a:ext>
            </a:extLst>
          </p:cNvPr>
          <p:cNvPicPr>
            <a:picLocks noChangeAspect="1"/>
          </p:cNvPicPr>
          <p:nvPr/>
        </p:nvPicPr>
        <p:blipFill>
          <a:blip r:embed="rId2"/>
          <a:stretch>
            <a:fillRect/>
          </a:stretch>
        </p:blipFill>
        <p:spPr>
          <a:xfrm>
            <a:off x="932873" y="1720313"/>
            <a:ext cx="10261600" cy="4140944"/>
          </a:xfrm>
          <a:prstGeom prst="rect">
            <a:avLst/>
          </a:prstGeom>
        </p:spPr>
      </p:pic>
      <p:sp>
        <p:nvSpPr>
          <p:cNvPr id="6" name="Arrow: Right 5">
            <a:extLst>
              <a:ext uri="{FF2B5EF4-FFF2-40B4-BE49-F238E27FC236}">
                <a16:creationId xmlns:a16="http://schemas.microsoft.com/office/drawing/2014/main" id="{926B00FB-E42C-4BF3-89EC-7C9E4F224C9A}"/>
              </a:ext>
            </a:extLst>
          </p:cNvPr>
          <p:cNvSpPr/>
          <p:nvPr/>
        </p:nvSpPr>
        <p:spPr>
          <a:xfrm rot="14365336">
            <a:off x="6098171" y="487807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9" name="Picture 8">
            <a:extLst>
              <a:ext uri="{FF2B5EF4-FFF2-40B4-BE49-F238E27FC236}">
                <a16:creationId xmlns:a16="http://schemas.microsoft.com/office/drawing/2014/main" id="{C8A23B07-4DF4-4CD4-B366-ED92665ED0EC}"/>
              </a:ext>
            </a:extLst>
          </p:cNvPr>
          <p:cNvPicPr>
            <a:picLocks noChangeAspect="1"/>
          </p:cNvPicPr>
          <p:nvPr/>
        </p:nvPicPr>
        <p:blipFill>
          <a:blip r:embed="rId3"/>
          <a:stretch>
            <a:fillRect/>
          </a:stretch>
        </p:blipFill>
        <p:spPr>
          <a:xfrm>
            <a:off x="933769" y="1720313"/>
            <a:ext cx="10260704" cy="4883687"/>
          </a:xfrm>
          <a:prstGeom prst="rect">
            <a:avLst/>
          </a:prstGeom>
        </p:spPr>
      </p:pic>
      <p:pic>
        <p:nvPicPr>
          <p:cNvPr id="10" name="Picture 9">
            <a:extLst>
              <a:ext uri="{FF2B5EF4-FFF2-40B4-BE49-F238E27FC236}">
                <a16:creationId xmlns:a16="http://schemas.microsoft.com/office/drawing/2014/main" id="{882F27E1-7DD3-48D1-B9C3-91DF7FF9033E}"/>
              </a:ext>
            </a:extLst>
          </p:cNvPr>
          <p:cNvPicPr>
            <a:picLocks noChangeAspect="1"/>
          </p:cNvPicPr>
          <p:nvPr/>
        </p:nvPicPr>
        <p:blipFill>
          <a:blip r:embed="rId4"/>
          <a:stretch>
            <a:fillRect/>
          </a:stretch>
        </p:blipFill>
        <p:spPr>
          <a:xfrm>
            <a:off x="3528291" y="4265151"/>
            <a:ext cx="1270000" cy="1805392"/>
          </a:xfrm>
          <a:prstGeom prst="rect">
            <a:avLst/>
          </a:prstGeom>
        </p:spPr>
      </p:pic>
    </p:spTree>
    <p:extLst>
      <p:ext uri="{BB962C8B-B14F-4D97-AF65-F5344CB8AC3E}">
        <p14:creationId xmlns:p14="http://schemas.microsoft.com/office/powerpoint/2010/main" val="130077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2CAC09-3997-4F80-A6A3-F4B58CBD6181}"/>
              </a:ext>
            </a:extLst>
          </p:cNvPr>
          <p:cNvSpPr>
            <a:spLocks noGrp="1"/>
          </p:cNvSpPr>
          <p:nvPr>
            <p:ph type="title"/>
          </p:nvPr>
        </p:nvSpPr>
        <p:spPr>
          <a:xfrm>
            <a:off x="1542311" y="652906"/>
            <a:ext cx="8638117" cy="512961"/>
          </a:xfrm>
        </p:spPr>
        <p:txBody>
          <a:bodyPr/>
          <a:lstStyle/>
          <a:p>
            <a:r>
              <a:rPr lang="es-CO" dirty="0"/>
              <a:t>Agrega el uso de entidades</a:t>
            </a:r>
          </a:p>
        </p:txBody>
      </p:sp>
      <p:pic>
        <p:nvPicPr>
          <p:cNvPr id="2" name="Picture 1">
            <a:extLst>
              <a:ext uri="{FF2B5EF4-FFF2-40B4-BE49-F238E27FC236}">
                <a16:creationId xmlns:a16="http://schemas.microsoft.com/office/drawing/2014/main" id="{9F94D01A-3143-4948-AC61-2E588E72FBE4}"/>
              </a:ext>
            </a:extLst>
          </p:cNvPr>
          <p:cNvPicPr>
            <a:picLocks noChangeAspect="1"/>
          </p:cNvPicPr>
          <p:nvPr/>
        </p:nvPicPr>
        <p:blipFill>
          <a:blip r:embed="rId2"/>
          <a:stretch>
            <a:fillRect/>
          </a:stretch>
        </p:blipFill>
        <p:spPr>
          <a:xfrm>
            <a:off x="895926" y="1476064"/>
            <a:ext cx="10640291" cy="4853873"/>
          </a:xfrm>
          <a:prstGeom prst="rect">
            <a:avLst/>
          </a:prstGeom>
        </p:spPr>
      </p:pic>
    </p:spTree>
    <p:extLst>
      <p:ext uri="{BB962C8B-B14F-4D97-AF65-F5344CB8AC3E}">
        <p14:creationId xmlns:p14="http://schemas.microsoft.com/office/powerpoint/2010/main" val="2529537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2CAC09-3997-4F80-A6A3-F4B58CBD6181}"/>
              </a:ext>
            </a:extLst>
          </p:cNvPr>
          <p:cNvSpPr>
            <a:spLocks noGrp="1"/>
          </p:cNvSpPr>
          <p:nvPr>
            <p:ph type="title"/>
          </p:nvPr>
        </p:nvSpPr>
        <p:spPr>
          <a:xfrm>
            <a:off x="1542311" y="652906"/>
            <a:ext cx="8638117" cy="512961"/>
          </a:xfrm>
        </p:spPr>
        <p:txBody>
          <a:bodyPr/>
          <a:lstStyle/>
          <a:p>
            <a:r>
              <a:rPr lang="es-CO" dirty="0"/>
              <a:t>Enriquece el modelo</a:t>
            </a:r>
          </a:p>
        </p:txBody>
      </p:sp>
      <p:pic>
        <p:nvPicPr>
          <p:cNvPr id="3" name="Picture 2">
            <a:extLst>
              <a:ext uri="{FF2B5EF4-FFF2-40B4-BE49-F238E27FC236}">
                <a16:creationId xmlns:a16="http://schemas.microsoft.com/office/drawing/2014/main" id="{FA56BB1A-1301-494A-9A7D-ECB8103572D3}"/>
              </a:ext>
            </a:extLst>
          </p:cNvPr>
          <p:cNvPicPr>
            <a:picLocks noChangeAspect="1"/>
          </p:cNvPicPr>
          <p:nvPr/>
        </p:nvPicPr>
        <p:blipFill>
          <a:blip r:embed="rId2"/>
          <a:stretch>
            <a:fillRect/>
          </a:stretch>
        </p:blipFill>
        <p:spPr>
          <a:xfrm>
            <a:off x="1542311" y="1580859"/>
            <a:ext cx="8694874" cy="4566419"/>
          </a:xfrm>
          <a:prstGeom prst="rect">
            <a:avLst/>
          </a:prstGeom>
        </p:spPr>
      </p:pic>
    </p:spTree>
    <p:extLst>
      <p:ext uri="{BB962C8B-B14F-4D97-AF65-F5344CB8AC3E}">
        <p14:creationId xmlns:p14="http://schemas.microsoft.com/office/powerpoint/2010/main" val="1064674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2CAC09-3997-4F80-A6A3-F4B58CBD6181}"/>
              </a:ext>
            </a:extLst>
          </p:cNvPr>
          <p:cNvSpPr>
            <a:spLocks noGrp="1"/>
          </p:cNvSpPr>
          <p:nvPr>
            <p:ph type="title"/>
          </p:nvPr>
        </p:nvSpPr>
        <p:spPr>
          <a:xfrm>
            <a:off x="1542311" y="652906"/>
            <a:ext cx="8638117" cy="512961"/>
          </a:xfrm>
        </p:spPr>
        <p:txBody>
          <a:bodyPr/>
          <a:lstStyle/>
          <a:p>
            <a:r>
              <a:rPr lang="es-CO" dirty="0"/>
              <a:t>Enriquece el modelo</a:t>
            </a:r>
          </a:p>
        </p:txBody>
      </p:sp>
      <p:pic>
        <p:nvPicPr>
          <p:cNvPr id="2" name="Picture 1">
            <a:extLst>
              <a:ext uri="{FF2B5EF4-FFF2-40B4-BE49-F238E27FC236}">
                <a16:creationId xmlns:a16="http://schemas.microsoft.com/office/drawing/2014/main" id="{8F96325B-3565-40BD-A7CD-B3D71808892B}"/>
              </a:ext>
            </a:extLst>
          </p:cNvPr>
          <p:cNvPicPr>
            <a:picLocks noChangeAspect="1"/>
          </p:cNvPicPr>
          <p:nvPr/>
        </p:nvPicPr>
        <p:blipFill>
          <a:blip r:embed="rId2"/>
          <a:stretch>
            <a:fillRect/>
          </a:stretch>
        </p:blipFill>
        <p:spPr>
          <a:xfrm>
            <a:off x="1292930" y="1368630"/>
            <a:ext cx="10018595" cy="4736606"/>
          </a:xfrm>
          <a:prstGeom prst="rect">
            <a:avLst/>
          </a:prstGeom>
        </p:spPr>
      </p:pic>
    </p:spTree>
    <p:extLst>
      <p:ext uri="{BB962C8B-B14F-4D97-AF65-F5344CB8AC3E}">
        <p14:creationId xmlns:p14="http://schemas.microsoft.com/office/powerpoint/2010/main" val="2433731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2CAC09-3997-4F80-A6A3-F4B58CBD6181}"/>
              </a:ext>
            </a:extLst>
          </p:cNvPr>
          <p:cNvSpPr>
            <a:spLocks noGrp="1"/>
          </p:cNvSpPr>
          <p:nvPr>
            <p:ph type="title"/>
          </p:nvPr>
        </p:nvSpPr>
        <p:spPr>
          <a:xfrm>
            <a:off x="1542311" y="652906"/>
            <a:ext cx="8638117" cy="512961"/>
          </a:xfrm>
        </p:spPr>
        <p:txBody>
          <a:bodyPr/>
          <a:lstStyle/>
          <a:p>
            <a:r>
              <a:rPr lang="es-CO" dirty="0"/>
              <a:t>Enriquece el modelo</a:t>
            </a:r>
          </a:p>
        </p:txBody>
      </p:sp>
      <p:pic>
        <p:nvPicPr>
          <p:cNvPr id="3" name="Picture 2">
            <a:extLst>
              <a:ext uri="{FF2B5EF4-FFF2-40B4-BE49-F238E27FC236}">
                <a16:creationId xmlns:a16="http://schemas.microsoft.com/office/drawing/2014/main" id="{8095CDFB-D4D6-4FD8-9027-BBE22E57B6B1}"/>
              </a:ext>
            </a:extLst>
          </p:cNvPr>
          <p:cNvPicPr>
            <a:picLocks noChangeAspect="1"/>
          </p:cNvPicPr>
          <p:nvPr/>
        </p:nvPicPr>
        <p:blipFill>
          <a:blip r:embed="rId2"/>
          <a:stretch>
            <a:fillRect/>
          </a:stretch>
        </p:blipFill>
        <p:spPr>
          <a:xfrm>
            <a:off x="1440872" y="1368630"/>
            <a:ext cx="9993745" cy="4710708"/>
          </a:xfrm>
          <a:prstGeom prst="rect">
            <a:avLst/>
          </a:prstGeom>
        </p:spPr>
      </p:pic>
    </p:spTree>
    <p:extLst>
      <p:ext uri="{BB962C8B-B14F-4D97-AF65-F5344CB8AC3E}">
        <p14:creationId xmlns:p14="http://schemas.microsoft.com/office/powerpoint/2010/main" val="3049779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2CAC09-3997-4F80-A6A3-F4B58CBD6181}"/>
              </a:ext>
            </a:extLst>
          </p:cNvPr>
          <p:cNvSpPr>
            <a:spLocks noGrp="1"/>
          </p:cNvSpPr>
          <p:nvPr>
            <p:ph type="title"/>
          </p:nvPr>
        </p:nvSpPr>
        <p:spPr>
          <a:xfrm>
            <a:off x="1542311" y="652906"/>
            <a:ext cx="8638117" cy="512961"/>
          </a:xfrm>
        </p:spPr>
        <p:txBody>
          <a:bodyPr/>
          <a:lstStyle/>
          <a:p>
            <a:r>
              <a:rPr lang="es-CO" dirty="0"/>
              <a:t>Enriquece el modelo</a:t>
            </a:r>
          </a:p>
        </p:txBody>
      </p:sp>
      <p:pic>
        <p:nvPicPr>
          <p:cNvPr id="2" name="Picture 1">
            <a:extLst>
              <a:ext uri="{FF2B5EF4-FFF2-40B4-BE49-F238E27FC236}">
                <a16:creationId xmlns:a16="http://schemas.microsoft.com/office/drawing/2014/main" id="{1ED7DED0-69A8-4146-9950-32591C5BFC27}"/>
              </a:ext>
            </a:extLst>
          </p:cNvPr>
          <p:cNvPicPr>
            <a:picLocks noChangeAspect="1"/>
          </p:cNvPicPr>
          <p:nvPr/>
        </p:nvPicPr>
        <p:blipFill>
          <a:blip r:embed="rId2"/>
          <a:stretch>
            <a:fillRect/>
          </a:stretch>
        </p:blipFill>
        <p:spPr>
          <a:xfrm>
            <a:off x="1173520" y="1443304"/>
            <a:ext cx="10169236" cy="4703831"/>
          </a:xfrm>
          <a:prstGeom prst="rect">
            <a:avLst/>
          </a:prstGeom>
        </p:spPr>
      </p:pic>
    </p:spTree>
    <p:extLst>
      <p:ext uri="{BB962C8B-B14F-4D97-AF65-F5344CB8AC3E}">
        <p14:creationId xmlns:p14="http://schemas.microsoft.com/office/powerpoint/2010/main" val="3884837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2CAC09-3997-4F80-A6A3-F4B58CBD6181}"/>
              </a:ext>
            </a:extLst>
          </p:cNvPr>
          <p:cNvSpPr>
            <a:spLocks noGrp="1"/>
          </p:cNvSpPr>
          <p:nvPr>
            <p:ph type="title"/>
          </p:nvPr>
        </p:nvSpPr>
        <p:spPr>
          <a:xfrm>
            <a:off x="1542311" y="652906"/>
            <a:ext cx="8638117" cy="512961"/>
          </a:xfrm>
        </p:spPr>
        <p:txBody>
          <a:bodyPr/>
          <a:lstStyle/>
          <a:p>
            <a:r>
              <a:rPr lang="es-CO" dirty="0"/>
              <a:t>Prueba tu chat </a:t>
            </a:r>
            <a:r>
              <a:rPr lang="es-CO" dirty="0" err="1"/>
              <a:t>bot</a:t>
            </a:r>
            <a:endParaRPr lang="es-CO" dirty="0"/>
          </a:p>
        </p:txBody>
      </p:sp>
      <p:pic>
        <p:nvPicPr>
          <p:cNvPr id="3" name="Picture 2">
            <a:extLst>
              <a:ext uri="{FF2B5EF4-FFF2-40B4-BE49-F238E27FC236}">
                <a16:creationId xmlns:a16="http://schemas.microsoft.com/office/drawing/2014/main" id="{5377F247-148F-4900-984A-BF3D83089004}"/>
              </a:ext>
            </a:extLst>
          </p:cNvPr>
          <p:cNvPicPr>
            <a:picLocks noChangeAspect="1"/>
          </p:cNvPicPr>
          <p:nvPr/>
        </p:nvPicPr>
        <p:blipFill>
          <a:blip r:embed="rId2"/>
          <a:stretch>
            <a:fillRect/>
          </a:stretch>
        </p:blipFill>
        <p:spPr>
          <a:xfrm>
            <a:off x="997365" y="1368630"/>
            <a:ext cx="10170412" cy="5046388"/>
          </a:xfrm>
          <a:prstGeom prst="rect">
            <a:avLst/>
          </a:prstGeom>
        </p:spPr>
      </p:pic>
      <p:pic>
        <p:nvPicPr>
          <p:cNvPr id="6" name="Picture 5">
            <a:extLst>
              <a:ext uri="{FF2B5EF4-FFF2-40B4-BE49-F238E27FC236}">
                <a16:creationId xmlns:a16="http://schemas.microsoft.com/office/drawing/2014/main" id="{B0C0C6A1-B67E-4FBA-A963-3BFC121A4A1E}"/>
              </a:ext>
            </a:extLst>
          </p:cNvPr>
          <p:cNvPicPr>
            <a:picLocks noChangeAspect="1"/>
          </p:cNvPicPr>
          <p:nvPr/>
        </p:nvPicPr>
        <p:blipFill>
          <a:blip r:embed="rId3"/>
          <a:stretch>
            <a:fillRect/>
          </a:stretch>
        </p:blipFill>
        <p:spPr>
          <a:xfrm>
            <a:off x="8910352" y="300481"/>
            <a:ext cx="2257425" cy="704850"/>
          </a:xfrm>
          <a:prstGeom prst="rect">
            <a:avLst/>
          </a:prstGeom>
        </p:spPr>
      </p:pic>
      <p:sp>
        <p:nvSpPr>
          <p:cNvPr id="7" name="Arrow: Right 6">
            <a:extLst>
              <a:ext uri="{FF2B5EF4-FFF2-40B4-BE49-F238E27FC236}">
                <a16:creationId xmlns:a16="http://schemas.microsoft.com/office/drawing/2014/main" id="{712ABCC5-4C7E-44B4-A133-FC427C988F3F}"/>
              </a:ext>
            </a:extLst>
          </p:cNvPr>
          <p:cNvSpPr/>
          <p:nvPr/>
        </p:nvSpPr>
        <p:spPr>
          <a:xfrm rot="14365336">
            <a:off x="10601241" y="704186"/>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53169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95063"/>
            <a:ext cx="10363200" cy="492443"/>
          </a:xfrm>
        </p:spPr>
        <p:txBody>
          <a:bodyPr/>
          <a:lstStyle/>
          <a:p>
            <a:r>
              <a:rPr lang="es-ES_tradnl" i="1"/>
              <a:t>¿Qué es Serverless?</a:t>
            </a:r>
            <a:endParaRPr lang="es-ES_tradnl"/>
          </a:p>
        </p:txBody>
      </p:sp>
      <p:sp>
        <p:nvSpPr>
          <p:cNvPr id="5" name="Content Placeholder 2">
            <a:extLst>
              <a:ext uri="{FF2B5EF4-FFF2-40B4-BE49-F238E27FC236}">
                <a16:creationId xmlns:a16="http://schemas.microsoft.com/office/drawing/2014/main" id="{FCED2707-5DB5-C548-A71D-A41AA2DA5F22}"/>
              </a:ext>
            </a:extLst>
          </p:cNvPr>
          <p:cNvSpPr txBox="1">
            <a:spLocks/>
          </p:cNvSpPr>
          <p:nvPr/>
        </p:nvSpPr>
        <p:spPr>
          <a:xfrm>
            <a:off x="914400" y="1768157"/>
            <a:ext cx="9555480" cy="5089843"/>
          </a:xfrm>
          <a:prstGeom prst="rect">
            <a:avLst/>
          </a:prstGeom>
        </p:spPr>
        <p:txBody>
          <a:bodyPr/>
          <a:lstStyle>
            <a:lvl1pPr marL="302676" indent="-302676" algn="l" defTabSz="609585" rtl="0" eaLnBrk="1" latinLnBrk="0" hangingPunct="1">
              <a:spcBef>
                <a:spcPct val="20000"/>
              </a:spcBef>
              <a:buFont typeface="Arial" pitchFamily="34" charset="0"/>
              <a:buChar char="–"/>
              <a:defRPr sz="2800" kern="0" spc="-40">
                <a:solidFill>
                  <a:schemeClr val="tx1"/>
                </a:solidFill>
                <a:latin typeface="Arial"/>
                <a:ea typeface="+mn-ea"/>
                <a:cs typeface="+mn-cs"/>
              </a:defRPr>
            </a:lvl1pPr>
            <a:lvl2pPr marL="687900" indent="-228594" algn="l" defTabSz="609585" rtl="0" eaLnBrk="1" latinLnBrk="0" hangingPunct="1">
              <a:spcBef>
                <a:spcPct val="20000"/>
              </a:spcBef>
              <a:buFont typeface="Arial" pitchFamily="34" charset="0"/>
              <a:buChar char="•"/>
              <a:defRPr sz="2400" kern="0" spc="-40">
                <a:solidFill>
                  <a:schemeClr val="tx1"/>
                </a:solidFill>
                <a:latin typeface="Arial"/>
                <a:ea typeface="+mn-ea"/>
                <a:cs typeface="+mn-cs"/>
              </a:defRPr>
            </a:lvl2pPr>
            <a:lvl3pPr marL="1147205" indent="-230712" algn="l" defTabSz="609585" rtl="0" eaLnBrk="1" latinLnBrk="0" hangingPunct="1">
              <a:spcBef>
                <a:spcPct val="20000"/>
              </a:spcBef>
              <a:buFont typeface="Arial" pitchFamily="34" charset="0"/>
              <a:buChar char="–"/>
              <a:defRPr sz="2133" kern="0" spc="-40">
                <a:solidFill>
                  <a:schemeClr val="tx1"/>
                </a:solidFill>
                <a:latin typeface="Arial"/>
                <a:ea typeface="+mn-ea"/>
                <a:cs typeface="+mn-cs"/>
              </a:defRPr>
            </a:lvl3pPr>
            <a:lvl4pPr marL="1447764" indent="-156629" algn="l" defTabSz="609585" rtl="0" eaLnBrk="1" latinLnBrk="0" hangingPunct="1">
              <a:spcBef>
                <a:spcPct val="20000"/>
              </a:spcBef>
              <a:buFont typeface="Arial" pitchFamily="34" charset="0"/>
              <a:buChar char="•"/>
              <a:defRPr sz="1867" kern="0" spc="-40">
                <a:solidFill>
                  <a:schemeClr val="tx1"/>
                </a:solidFill>
                <a:latin typeface="Arial"/>
                <a:ea typeface="+mn-ea"/>
                <a:cs typeface="+mn-cs"/>
              </a:defRPr>
            </a:lvl4pPr>
            <a:lvl5pPr marL="1979035" indent="-228594" algn="l" defTabSz="609585" rtl="0" eaLnBrk="1" latinLnBrk="0" hangingPunct="1">
              <a:spcBef>
                <a:spcPct val="20000"/>
              </a:spcBef>
              <a:buFont typeface="Arial" pitchFamily="34" charset="0"/>
              <a:buChar char="–"/>
              <a:defRPr sz="1867" kern="0" spc="-4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pitchFamily="34" charset="0"/>
              <a:buNone/>
            </a:pPr>
            <a:r>
              <a:rPr lang="es-ES_tradnl"/>
              <a:t>Plataforma nativa cloud</a:t>
            </a:r>
          </a:p>
          <a:p>
            <a:pPr marL="0" indent="0">
              <a:buFont typeface="Arial" pitchFamily="34" charset="0"/>
              <a:buNone/>
            </a:pPr>
            <a:r>
              <a:rPr lang="es-ES_tradnl" sz="1760" i="1"/>
              <a:t>para</a:t>
            </a:r>
          </a:p>
          <a:p>
            <a:pPr marL="0" indent="0">
              <a:buFont typeface="Arial" pitchFamily="34" charset="0"/>
              <a:buNone/>
            </a:pPr>
            <a:r>
              <a:rPr lang="es-ES_tradnl" i="1"/>
              <a:t>	ejecuciones cortas</a:t>
            </a:r>
            <a:r>
              <a:rPr lang="es-ES_tradnl"/>
              <a:t>, stateless</a:t>
            </a:r>
          </a:p>
          <a:p>
            <a:pPr marL="0" indent="0">
              <a:buFont typeface="Arial" pitchFamily="34" charset="0"/>
              <a:buNone/>
            </a:pPr>
            <a:r>
              <a:rPr lang="es-ES_tradnl" sz="1760" i="1"/>
              <a:t>y</a:t>
            </a:r>
          </a:p>
          <a:p>
            <a:pPr marL="0" indent="0">
              <a:buFont typeface="Arial" pitchFamily="34" charset="0"/>
              <a:buNone/>
            </a:pPr>
            <a:r>
              <a:rPr lang="es-ES_tradnl"/>
              <a:t>	aplicaciones basadas en event</a:t>
            </a:r>
          </a:p>
          <a:p>
            <a:pPr marL="0" indent="0">
              <a:buFont typeface="Arial" pitchFamily="34" charset="0"/>
              <a:buNone/>
            </a:pPr>
            <a:r>
              <a:rPr lang="es-ES_tradnl" sz="1760" i="1"/>
              <a:t>que</a:t>
            </a:r>
            <a:r>
              <a:rPr lang="es-ES_tradnl"/>
              <a:t> </a:t>
            </a:r>
          </a:p>
          <a:p>
            <a:pPr marL="0" indent="0">
              <a:buFont typeface="Arial" pitchFamily="34" charset="0"/>
              <a:buNone/>
            </a:pPr>
            <a:r>
              <a:rPr lang="es-ES_tradnl"/>
              <a:t>	escalan up &amp; down instantaneamente, automaticamente, y con transparencia</a:t>
            </a:r>
          </a:p>
          <a:p>
            <a:pPr marL="0" indent="0">
              <a:buFont typeface="Arial" pitchFamily="34" charset="0"/>
              <a:buNone/>
            </a:pPr>
            <a:r>
              <a:rPr lang="es-ES_tradnl" sz="1760" i="1"/>
              <a:t>y</a:t>
            </a:r>
            <a:endParaRPr lang="es-ES_tradnl" i="1"/>
          </a:p>
          <a:p>
            <a:pPr marL="0" indent="0">
              <a:buFont typeface="Arial" pitchFamily="34" charset="0"/>
              <a:buNone/>
            </a:pPr>
            <a:r>
              <a:rPr lang="es-ES_tradnl"/>
              <a:t>	se cobra por millisegundos</a:t>
            </a:r>
          </a:p>
        </p:txBody>
      </p:sp>
    </p:spTree>
    <p:extLst>
      <p:ext uri="{BB962C8B-B14F-4D97-AF65-F5344CB8AC3E}">
        <p14:creationId xmlns:p14="http://schemas.microsoft.com/office/powerpoint/2010/main" val="17312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FC218-E38F-3B43-8901-4233C76C6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650" y="1250572"/>
            <a:ext cx="7701450" cy="4934327"/>
          </a:xfrm>
          <a:prstGeom prst="rect">
            <a:avLst/>
          </a:prstGeom>
        </p:spPr>
      </p:pic>
      <p:sp>
        <p:nvSpPr>
          <p:cNvPr id="7" name="Title 1">
            <a:extLst>
              <a:ext uri="{FF2B5EF4-FFF2-40B4-BE49-F238E27FC236}">
                <a16:creationId xmlns:a16="http://schemas.microsoft.com/office/drawing/2014/main" id="{802099FD-7FD2-F548-8B75-630E01D0CF9E}"/>
              </a:ext>
            </a:extLst>
          </p:cNvPr>
          <p:cNvSpPr>
            <a:spLocks noGrp="1"/>
          </p:cNvSpPr>
          <p:nvPr>
            <p:ph type="title"/>
          </p:nvPr>
        </p:nvSpPr>
        <p:spPr>
          <a:xfrm>
            <a:off x="1665273" y="425424"/>
            <a:ext cx="8638117" cy="512961"/>
          </a:xfrm>
        </p:spPr>
        <p:txBody>
          <a:bodyPr/>
          <a:lstStyle/>
          <a:p>
            <a:r>
              <a:rPr lang="es-CO" dirty="0"/>
              <a:t>Crea servicio Discovery</a:t>
            </a:r>
          </a:p>
        </p:txBody>
      </p:sp>
      <p:sp>
        <p:nvSpPr>
          <p:cNvPr id="8" name="Arrow: Right 5">
            <a:extLst>
              <a:ext uri="{FF2B5EF4-FFF2-40B4-BE49-F238E27FC236}">
                <a16:creationId xmlns:a16="http://schemas.microsoft.com/office/drawing/2014/main" id="{1BAE816B-3B52-7545-9FB4-FD72F84F1A7B}"/>
              </a:ext>
            </a:extLst>
          </p:cNvPr>
          <p:cNvSpPr/>
          <p:nvPr/>
        </p:nvSpPr>
        <p:spPr>
          <a:xfrm>
            <a:off x="4592468" y="1064453"/>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652810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56A70-A71C-454D-9EEE-8B4838BC075B}"/>
              </a:ext>
            </a:extLst>
          </p:cNvPr>
          <p:cNvSpPr>
            <a:spLocks noGrp="1"/>
          </p:cNvSpPr>
          <p:nvPr>
            <p:ph type="title"/>
          </p:nvPr>
        </p:nvSpPr>
        <p:spPr>
          <a:xfrm>
            <a:off x="790577" y="795411"/>
            <a:ext cx="7589494" cy="1025922"/>
          </a:xfrm>
        </p:spPr>
        <p:txBody>
          <a:bodyPr/>
          <a:lstStyle/>
          <a:p>
            <a:r>
              <a:rPr lang="en-US" dirty="0" err="1"/>
              <a:t>Abrir</a:t>
            </a:r>
            <a:r>
              <a:rPr lang="en-US" dirty="0"/>
              <a:t> el tool de Discovery</a:t>
            </a:r>
          </a:p>
        </p:txBody>
      </p:sp>
      <p:pic>
        <p:nvPicPr>
          <p:cNvPr id="4" name="Picture 3">
            <a:extLst>
              <a:ext uri="{FF2B5EF4-FFF2-40B4-BE49-F238E27FC236}">
                <a16:creationId xmlns:a16="http://schemas.microsoft.com/office/drawing/2014/main" id="{95AF8F97-FE4C-4C4E-AA40-40557F60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365" y="1536548"/>
            <a:ext cx="9167149" cy="4370490"/>
          </a:xfrm>
          <a:prstGeom prst="rect">
            <a:avLst/>
          </a:prstGeom>
        </p:spPr>
      </p:pic>
      <p:sp>
        <p:nvSpPr>
          <p:cNvPr id="5" name="Arrow: Right 5">
            <a:extLst>
              <a:ext uri="{FF2B5EF4-FFF2-40B4-BE49-F238E27FC236}">
                <a16:creationId xmlns:a16="http://schemas.microsoft.com/office/drawing/2014/main" id="{9FDC75EA-E7D3-A14C-B84E-DCCEA182A375}"/>
              </a:ext>
            </a:extLst>
          </p:cNvPr>
          <p:cNvSpPr/>
          <p:nvPr/>
        </p:nvSpPr>
        <p:spPr>
          <a:xfrm rot="7023009">
            <a:off x="8751027" y="2317093"/>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89316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C926D-E425-D54E-AB7B-5491A4DD762B}"/>
              </a:ext>
            </a:extLst>
          </p:cNvPr>
          <p:cNvSpPr>
            <a:spLocks noGrp="1"/>
          </p:cNvSpPr>
          <p:nvPr>
            <p:ph type="title"/>
          </p:nvPr>
        </p:nvSpPr>
        <p:spPr>
          <a:xfrm>
            <a:off x="790577" y="795411"/>
            <a:ext cx="9013180" cy="512961"/>
          </a:xfrm>
        </p:spPr>
        <p:txBody>
          <a:bodyPr/>
          <a:lstStyle/>
          <a:p>
            <a:r>
              <a:rPr lang="es-ES_tradnl"/>
              <a:t>Crear una Coleccion</a:t>
            </a:r>
          </a:p>
        </p:txBody>
      </p:sp>
      <p:pic>
        <p:nvPicPr>
          <p:cNvPr id="4" name="Picture 3">
            <a:extLst>
              <a:ext uri="{FF2B5EF4-FFF2-40B4-BE49-F238E27FC236}">
                <a16:creationId xmlns:a16="http://schemas.microsoft.com/office/drawing/2014/main" id="{661353E9-59A8-F644-952E-AF8D7A89E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253" y="2000169"/>
            <a:ext cx="4165600" cy="3251200"/>
          </a:xfrm>
          <a:prstGeom prst="rect">
            <a:avLst/>
          </a:prstGeom>
        </p:spPr>
      </p:pic>
      <p:pic>
        <p:nvPicPr>
          <p:cNvPr id="6" name="Picture 5">
            <a:extLst>
              <a:ext uri="{FF2B5EF4-FFF2-40B4-BE49-F238E27FC236}">
                <a16:creationId xmlns:a16="http://schemas.microsoft.com/office/drawing/2014/main" id="{BD841F98-3619-D849-81D7-248A95AAD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331" y="1180657"/>
            <a:ext cx="5197664" cy="4890224"/>
          </a:xfrm>
          <a:prstGeom prst="rect">
            <a:avLst/>
          </a:prstGeom>
        </p:spPr>
      </p:pic>
      <p:sp>
        <p:nvSpPr>
          <p:cNvPr id="7" name="Arrow: Right 5">
            <a:extLst>
              <a:ext uri="{FF2B5EF4-FFF2-40B4-BE49-F238E27FC236}">
                <a16:creationId xmlns:a16="http://schemas.microsoft.com/office/drawing/2014/main" id="{F7E28138-1C99-A34D-8651-3A474DE6F985}"/>
              </a:ext>
            </a:extLst>
          </p:cNvPr>
          <p:cNvSpPr/>
          <p:nvPr/>
        </p:nvSpPr>
        <p:spPr>
          <a:xfrm rot="7023009">
            <a:off x="9577389" y="3765265"/>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5088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8237-D351-494E-96B2-1A5D9C83F0F8}"/>
              </a:ext>
            </a:extLst>
          </p:cNvPr>
          <p:cNvSpPr>
            <a:spLocks noGrp="1"/>
          </p:cNvSpPr>
          <p:nvPr>
            <p:ph type="title"/>
          </p:nvPr>
        </p:nvSpPr>
        <p:spPr>
          <a:xfrm>
            <a:off x="790576" y="795411"/>
            <a:ext cx="8318699" cy="1025922"/>
          </a:xfrm>
        </p:spPr>
        <p:txBody>
          <a:bodyPr/>
          <a:lstStyle/>
          <a:p>
            <a:r>
              <a:rPr lang="en-US" dirty="0" err="1"/>
              <a:t>Crear</a:t>
            </a:r>
            <a:r>
              <a:rPr lang="en-US" dirty="0"/>
              <a:t> </a:t>
            </a:r>
            <a:r>
              <a:rPr lang="en-US" dirty="0" err="1"/>
              <a:t>una</a:t>
            </a:r>
            <a:r>
              <a:rPr lang="en-US" dirty="0"/>
              <a:t> </a:t>
            </a:r>
            <a:r>
              <a:rPr lang="en-US" dirty="0" err="1"/>
              <a:t>configuración</a:t>
            </a:r>
            <a:endParaRPr lang="en-US" dirty="0"/>
          </a:p>
        </p:txBody>
      </p:sp>
      <p:pic>
        <p:nvPicPr>
          <p:cNvPr id="4" name="Picture 3">
            <a:extLst>
              <a:ext uri="{FF2B5EF4-FFF2-40B4-BE49-F238E27FC236}">
                <a16:creationId xmlns:a16="http://schemas.microsoft.com/office/drawing/2014/main" id="{63869E25-B128-C64A-8A3A-4C97351BE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6" y="2364772"/>
            <a:ext cx="3844091" cy="1975734"/>
          </a:xfrm>
          <a:prstGeom prst="rect">
            <a:avLst/>
          </a:prstGeom>
        </p:spPr>
      </p:pic>
      <p:pic>
        <p:nvPicPr>
          <p:cNvPr id="6" name="Picture 5">
            <a:extLst>
              <a:ext uri="{FF2B5EF4-FFF2-40B4-BE49-F238E27FC236}">
                <a16:creationId xmlns:a16="http://schemas.microsoft.com/office/drawing/2014/main" id="{E61D279B-423E-DF4A-ABCE-C66FA9A36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027" y="1635005"/>
            <a:ext cx="5250406" cy="4048871"/>
          </a:xfrm>
          <a:prstGeom prst="rect">
            <a:avLst/>
          </a:prstGeom>
        </p:spPr>
      </p:pic>
      <p:sp>
        <p:nvSpPr>
          <p:cNvPr id="7" name="Arrow: Right 5">
            <a:extLst>
              <a:ext uri="{FF2B5EF4-FFF2-40B4-BE49-F238E27FC236}">
                <a16:creationId xmlns:a16="http://schemas.microsoft.com/office/drawing/2014/main" id="{0002735B-5AD3-8F41-9B98-9A2899EE2272}"/>
              </a:ext>
            </a:extLst>
          </p:cNvPr>
          <p:cNvSpPr/>
          <p:nvPr/>
        </p:nvSpPr>
        <p:spPr>
          <a:xfrm rot="9136093">
            <a:off x="2788277" y="2793350"/>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Arrow: Right 5">
            <a:extLst>
              <a:ext uri="{FF2B5EF4-FFF2-40B4-BE49-F238E27FC236}">
                <a16:creationId xmlns:a16="http://schemas.microsoft.com/office/drawing/2014/main" id="{FED43B0F-C86D-E440-89E4-7AEABBA7F1C9}"/>
              </a:ext>
            </a:extLst>
          </p:cNvPr>
          <p:cNvSpPr/>
          <p:nvPr/>
        </p:nvSpPr>
        <p:spPr>
          <a:xfrm rot="8256788">
            <a:off x="7618959" y="3492136"/>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326128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946B-025B-5C48-82E0-A02D7D5B8E96}"/>
              </a:ext>
            </a:extLst>
          </p:cNvPr>
          <p:cNvSpPr>
            <a:spLocks noGrp="1"/>
          </p:cNvSpPr>
          <p:nvPr>
            <p:ph type="title"/>
          </p:nvPr>
        </p:nvSpPr>
        <p:spPr>
          <a:xfrm>
            <a:off x="790576" y="795411"/>
            <a:ext cx="7774689" cy="512961"/>
          </a:xfrm>
        </p:spPr>
        <p:txBody>
          <a:bodyPr/>
          <a:lstStyle/>
          <a:p>
            <a:r>
              <a:rPr lang="en-US" dirty="0" err="1"/>
              <a:t>Realizar</a:t>
            </a:r>
            <a:r>
              <a:rPr lang="en-US" dirty="0"/>
              <a:t> la </a:t>
            </a:r>
            <a:r>
              <a:rPr lang="en-US" dirty="0" err="1"/>
              <a:t>configuración</a:t>
            </a:r>
            <a:endParaRPr lang="en-US" dirty="0"/>
          </a:p>
        </p:txBody>
      </p:sp>
      <p:pic>
        <p:nvPicPr>
          <p:cNvPr id="4" name="Picture 3">
            <a:extLst>
              <a:ext uri="{FF2B5EF4-FFF2-40B4-BE49-F238E27FC236}">
                <a16:creationId xmlns:a16="http://schemas.microsoft.com/office/drawing/2014/main" id="{A0ED648B-E1F2-514A-998A-56B1240CA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7" y="1542041"/>
            <a:ext cx="10046825" cy="4651308"/>
          </a:xfrm>
          <a:prstGeom prst="rect">
            <a:avLst/>
          </a:prstGeom>
        </p:spPr>
      </p:pic>
      <p:sp>
        <p:nvSpPr>
          <p:cNvPr id="5" name="Arrow: Right 5">
            <a:extLst>
              <a:ext uri="{FF2B5EF4-FFF2-40B4-BE49-F238E27FC236}">
                <a16:creationId xmlns:a16="http://schemas.microsoft.com/office/drawing/2014/main" id="{6C8F79E3-1A42-F34B-8D08-16E28C479B83}"/>
              </a:ext>
            </a:extLst>
          </p:cNvPr>
          <p:cNvSpPr/>
          <p:nvPr/>
        </p:nvSpPr>
        <p:spPr>
          <a:xfrm rot="9136093">
            <a:off x="3135518" y="3406012"/>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6" name="Arrow: Right 5">
            <a:extLst>
              <a:ext uri="{FF2B5EF4-FFF2-40B4-BE49-F238E27FC236}">
                <a16:creationId xmlns:a16="http://schemas.microsoft.com/office/drawing/2014/main" id="{16528825-08EA-7849-B3F9-97BDA7DFF65F}"/>
              </a:ext>
            </a:extLst>
          </p:cNvPr>
          <p:cNvSpPr/>
          <p:nvPr/>
        </p:nvSpPr>
        <p:spPr>
          <a:xfrm rot="9136093">
            <a:off x="9794480" y="3696175"/>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38809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2D91-D9E5-6B45-A3B8-022FAFCBA45B}"/>
              </a:ext>
            </a:extLst>
          </p:cNvPr>
          <p:cNvSpPr>
            <a:spLocks noGrp="1"/>
          </p:cNvSpPr>
          <p:nvPr>
            <p:ph type="title"/>
          </p:nvPr>
        </p:nvSpPr>
        <p:spPr/>
        <p:txBody>
          <a:bodyPr/>
          <a:lstStyle/>
          <a:p>
            <a:r>
              <a:rPr lang="en-US" dirty="0" err="1"/>
              <a:t>Normalización</a:t>
            </a:r>
            <a:endParaRPr lang="en-US" dirty="0"/>
          </a:p>
        </p:txBody>
      </p:sp>
      <p:pic>
        <p:nvPicPr>
          <p:cNvPr id="6" name="Picture 5">
            <a:extLst>
              <a:ext uri="{FF2B5EF4-FFF2-40B4-BE49-F238E27FC236}">
                <a16:creationId xmlns:a16="http://schemas.microsoft.com/office/drawing/2014/main" id="{05BC59E4-1184-DA43-BD26-BABD7AD07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265" y="1318631"/>
            <a:ext cx="7643113" cy="5076880"/>
          </a:xfrm>
          <a:prstGeom prst="rect">
            <a:avLst/>
          </a:prstGeom>
        </p:spPr>
      </p:pic>
    </p:spTree>
    <p:extLst>
      <p:ext uri="{BB962C8B-B14F-4D97-AF65-F5344CB8AC3E}">
        <p14:creationId xmlns:p14="http://schemas.microsoft.com/office/powerpoint/2010/main" val="3342447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88FB-ADEC-AA46-9382-A5B6CBB84A54}"/>
              </a:ext>
            </a:extLst>
          </p:cNvPr>
          <p:cNvSpPr>
            <a:spLocks noGrp="1"/>
          </p:cNvSpPr>
          <p:nvPr>
            <p:ph type="title"/>
          </p:nvPr>
        </p:nvSpPr>
        <p:spPr>
          <a:xfrm>
            <a:off x="790576" y="795411"/>
            <a:ext cx="8201023" cy="512961"/>
          </a:xfrm>
        </p:spPr>
        <p:txBody>
          <a:bodyPr/>
          <a:lstStyle/>
          <a:p>
            <a:r>
              <a:rPr lang="es-ES_tradnl"/>
              <a:t>Crear la base de datos REDIS</a:t>
            </a:r>
          </a:p>
        </p:txBody>
      </p:sp>
      <p:pic>
        <p:nvPicPr>
          <p:cNvPr id="3" name="Picture 2">
            <a:extLst>
              <a:ext uri="{FF2B5EF4-FFF2-40B4-BE49-F238E27FC236}">
                <a16:creationId xmlns:a16="http://schemas.microsoft.com/office/drawing/2014/main" id="{D0A74F61-22D1-6F47-AE84-DAFDDE6A69DD}"/>
              </a:ext>
            </a:extLst>
          </p:cNvPr>
          <p:cNvPicPr>
            <a:picLocks noChangeAspect="1"/>
          </p:cNvPicPr>
          <p:nvPr/>
        </p:nvPicPr>
        <p:blipFill>
          <a:blip r:embed="rId3"/>
          <a:stretch>
            <a:fillRect/>
          </a:stretch>
        </p:blipFill>
        <p:spPr>
          <a:xfrm>
            <a:off x="2174877" y="1560420"/>
            <a:ext cx="7797800" cy="4689802"/>
          </a:xfrm>
          <a:prstGeom prst="rect">
            <a:avLst/>
          </a:prstGeom>
        </p:spPr>
      </p:pic>
      <p:sp>
        <p:nvSpPr>
          <p:cNvPr id="4" name="Arrow: Right 7">
            <a:extLst>
              <a:ext uri="{FF2B5EF4-FFF2-40B4-BE49-F238E27FC236}">
                <a16:creationId xmlns:a16="http://schemas.microsoft.com/office/drawing/2014/main" id="{ED82AA8F-0601-C742-AB7C-271689454E08}"/>
              </a:ext>
            </a:extLst>
          </p:cNvPr>
          <p:cNvSpPr/>
          <p:nvPr/>
        </p:nvSpPr>
        <p:spPr>
          <a:xfrm rot="7918037">
            <a:off x="9349736" y="3821738"/>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5" name="Arrow: Right 7">
            <a:extLst>
              <a:ext uri="{FF2B5EF4-FFF2-40B4-BE49-F238E27FC236}">
                <a16:creationId xmlns:a16="http://schemas.microsoft.com/office/drawing/2014/main" id="{D3B012CE-3AD7-ED4A-AACE-CBF394C13B42}"/>
              </a:ext>
            </a:extLst>
          </p:cNvPr>
          <p:cNvSpPr/>
          <p:nvPr/>
        </p:nvSpPr>
        <p:spPr>
          <a:xfrm rot="7918037">
            <a:off x="9349736" y="5319868"/>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682093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B31F-0471-3D40-B4E1-DBCD71C6D1F9}"/>
              </a:ext>
            </a:extLst>
          </p:cNvPr>
          <p:cNvSpPr>
            <a:spLocks noGrp="1"/>
          </p:cNvSpPr>
          <p:nvPr>
            <p:ph type="title"/>
          </p:nvPr>
        </p:nvSpPr>
        <p:spPr>
          <a:xfrm>
            <a:off x="790576" y="795411"/>
            <a:ext cx="7248523" cy="512961"/>
          </a:xfrm>
        </p:spPr>
        <p:txBody>
          <a:bodyPr/>
          <a:lstStyle/>
          <a:p>
            <a:r>
              <a:rPr lang="es-ES_tradnl"/>
              <a:t>Instalar el CLI y Plugins</a:t>
            </a:r>
          </a:p>
        </p:txBody>
      </p:sp>
      <p:sp>
        <p:nvSpPr>
          <p:cNvPr id="3" name="Rectangle 2">
            <a:extLst>
              <a:ext uri="{FF2B5EF4-FFF2-40B4-BE49-F238E27FC236}">
                <a16:creationId xmlns:a16="http://schemas.microsoft.com/office/drawing/2014/main" id="{53E15E44-C9AE-D245-85FF-DD3A40C5A9DA}"/>
              </a:ext>
            </a:extLst>
          </p:cNvPr>
          <p:cNvSpPr/>
          <p:nvPr/>
        </p:nvSpPr>
        <p:spPr>
          <a:xfrm>
            <a:off x="1484922" y="1298113"/>
            <a:ext cx="8254183" cy="523220"/>
          </a:xfrm>
          <a:prstGeom prst="rect">
            <a:avLst/>
          </a:prstGeom>
        </p:spPr>
        <p:txBody>
          <a:bodyPr wrap="none">
            <a:spAutoFit/>
          </a:bodyPr>
          <a:lstStyle/>
          <a:p>
            <a:r>
              <a:rPr lang="en-US" sz="2800" b="1" dirty="0">
                <a:solidFill>
                  <a:schemeClr val="accent4"/>
                </a:solidFill>
              </a:rPr>
              <a:t>https://</a:t>
            </a:r>
            <a:r>
              <a:rPr lang="en-US" sz="2800" b="1" dirty="0" err="1">
                <a:solidFill>
                  <a:schemeClr val="accent4"/>
                </a:solidFill>
              </a:rPr>
              <a:t>console.bluemix.net</a:t>
            </a:r>
            <a:r>
              <a:rPr lang="en-US" sz="2800" b="1" dirty="0">
                <a:solidFill>
                  <a:schemeClr val="accent4"/>
                </a:solidFill>
              </a:rPr>
              <a:t>/</a:t>
            </a:r>
            <a:r>
              <a:rPr lang="en-US" sz="2800" b="1" dirty="0" err="1">
                <a:solidFill>
                  <a:schemeClr val="accent4"/>
                </a:solidFill>
              </a:rPr>
              <a:t>openwhisk</a:t>
            </a:r>
            <a:r>
              <a:rPr lang="en-US" sz="2800" b="1" dirty="0">
                <a:solidFill>
                  <a:schemeClr val="accent4"/>
                </a:solidFill>
              </a:rPr>
              <a:t>/learn/cli</a:t>
            </a:r>
          </a:p>
        </p:txBody>
      </p:sp>
      <p:pic>
        <p:nvPicPr>
          <p:cNvPr id="5" name="Picture 4">
            <a:extLst>
              <a:ext uri="{FF2B5EF4-FFF2-40B4-BE49-F238E27FC236}">
                <a16:creationId xmlns:a16="http://schemas.microsoft.com/office/drawing/2014/main" id="{9D9ECB0B-82EA-A343-8E12-2A7DD3CDB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580" y="1821333"/>
            <a:ext cx="7618866" cy="4331538"/>
          </a:xfrm>
          <a:prstGeom prst="rect">
            <a:avLst/>
          </a:prstGeom>
        </p:spPr>
      </p:pic>
    </p:spTree>
    <p:extLst>
      <p:ext uri="{BB962C8B-B14F-4D97-AF65-F5344CB8AC3E}">
        <p14:creationId xmlns:p14="http://schemas.microsoft.com/office/powerpoint/2010/main" val="1895696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CE3689-4B56-E948-9615-5E04BABB9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024" y="1464887"/>
            <a:ext cx="2116045" cy="4453313"/>
          </a:xfrm>
          <a:prstGeom prst="rect">
            <a:avLst/>
          </a:prstGeom>
        </p:spPr>
      </p:pic>
      <p:sp>
        <p:nvSpPr>
          <p:cNvPr id="4" name="Title 1">
            <a:extLst>
              <a:ext uri="{FF2B5EF4-FFF2-40B4-BE49-F238E27FC236}">
                <a16:creationId xmlns:a16="http://schemas.microsoft.com/office/drawing/2014/main" id="{F019B221-A200-4CAE-8FC9-EDDF97D18A6F}"/>
              </a:ext>
            </a:extLst>
          </p:cNvPr>
          <p:cNvSpPr>
            <a:spLocks noGrp="1"/>
          </p:cNvSpPr>
          <p:nvPr>
            <p:ph type="title"/>
          </p:nvPr>
        </p:nvSpPr>
        <p:spPr>
          <a:xfrm>
            <a:off x="1493024" y="353785"/>
            <a:ext cx="9584279" cy="1025922"/>
          </a:xfrm>
        </p:spPr>
        <p:txBody>
          <a:bodyPr/>
          <a:lstStyle/>
          <a:p>
            <a:r>
              <a:rPr lang="es-CO" dirty="0"/>
              <a:t>Crea la página y la aplicación en Facebook</a:t>
            </a:r>
          </a:p>
        </p:txBody>
      </p:sp>
      <p:pic>
        <p:nvPicPr>
          <p:cNvPr id="2" name="Picture 1">
            <a:extLst>
              <a:ext uri="{FF2B5EF4-FFF2-40B4-BE49-F238E27FC236}">
                <a16:creationId xmlns:a16="http://schemas.microsoft.com/office/drawing/2014/main" id="{C51AA05A-84DF-4865-85DC-302D0B7B4C47}"/>
              </a:ext>
            </a:extLst>
          </p:cNvPr>
          <p:cNvPicPr>
            <a:picLocks noChangeAspect="1"/>
          </p:cNvPicPr>
          <p:nvPr/>
        </p:nvPicPr>
        <p:blipFill>
          <a:blip r:embed="rId3"/>
          <a:stretch>
            <a:fillRect/>
          </a:stretch>
        </p:blipFill>
        <p:spPr>
          <a:xfrm>
            <a:off x="4171116" y="1211611"/>
            <a:ext cx="6889666" cy="5045660"/>
          </a:xfrm>
          <a:prstGeom prst="rect">
            <a:avLst/>
          </a:prstGeom>
        </p:spPr>
      </p:pic>
      <p:sp>
        <p:nvSpPr>
          <p:cNvPr id="8" name="Arrow: Right 7">
            <a:extLst>
              <a:ext uri="{FF2B5EF4-FFF2-40B4-BE49-F238E27FC236}">
                <a16:creationId xmlns:a16="http://schemas.microsoft.com/office/drawing/2014/main" id="{D29071A3-2CC6-4BBA-B2B5-1699E2702800}"/>
              </a:ext>
            </a:extLst>
          </p:cNvPr>
          <p:cNvSpPr/>
          <p:nvPr/>
        </p:nvSpPr>
        <p:spPr>
          <a:xfrm rot="14365336">
            <a:off x="6555736" y="354233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Arrow: Right 7">
            <a:extLst>
              <a:ext uri="{FF2B5EF4-FFF2-40B4-BE49-F238E27FC236}">
                <a16:creationId xmlns:a16="http://schemas.microsoft.com/office/drawing/2014/main" id="{1B1EED3E-F144-0C41-BFD5-EF557291628A}"/>
              </a:ext>
            </a:extLst>
          </p:cNvPr>
          <p:cNvSpPr/>
          <p:nvPr/>
        </p:nvSpPr>
        <p:spPr>
          <a:xfrm rot="14365336">
            <a:off x="3094383" y="328833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15751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1A23-238C-F84F-B95E-D2E92B9673A5}"/>
              </a:ext>
            </a:extLst>
          </p:cNvPr>
          <p:cNvSpPr>
            <a:spLocks noGrp="1"/>
          </p:cNvSpPr>
          <p:nvPr>
            <p:ph type="title"/>
          </p:nvPr>
        </p:nvSpPr>
        <p:spPr>
          <a:xfrm>
            <a:off x="790576" y="795411"/>
            <a:ext cx="7756523" cy="512961"/>
          </a:xfrm>
        </p:spPr>
        <p:txBody>
          <a:bodyPr/>
          <a:lstStyle/>
          <a:p>
            <a:r>
              <a:rPr lang="es-ES_tradnl"/>
              <a:t>Ir a developer.facebook.com</a:t>
            </a:r>
          </a:p>
        </p:txBody>
      </p:sp>
      <p:pic>
        <p:nvPicPr>
          <p:cNvPr id="6" name="Picture 5">
            <a:extLst>
              <a:ext uri="{FF2B5EF4-FFF2-40B4-BE49-F238E27FC236}">
                <a16:creationId xmlns:a16="http://schemas.microsoft.com/office/drawing/2014/main" id="{C3D70A3D-5E82-F540-B675-112F50CFC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4643"/>
            <a:ext cx="12192000" cy="4191314"/>
          </a:xfrm>
          <a:prstGeom prst="rect">
            <a:avLst/>
          </a:prstGeom>
        </p:spPr>
      </p:pic>
      <p:sp>
        <p:nvSpPr>
          <p:cNvPr id="7" name="Arrow: Right 7">
            <a:extLst>
              <a:ext uri="{FF2B5EF4-FFF2-40B4-BE49-F238E27FC236}">
                <a16:creationId xmlns:a16="http://schemas.microsoft.com/office/drawing/2014/main" id="{93015474-282A-104D-8A53-C4967663482D}"/>
              </a:ext>
            </a:extLst>
          </p:cNvPr>
          <p:cNvSpPr/>
          <p:nvPr/>
        </p:nvSpPr>
        <p:spPr>
          <a:xfrm rot="19836135">
            <a:off x="9298936" y="401223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437023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6723"/>
            <a:ext cx="10363200" cy="492443"/>
          </a:xfrm>
        </p:spPr>
        <p:txBody>
          <a:bodyPr/>
          <a:lstStyle/>
          <a:p>
            <a:r>
              <a:rPr lang="es-ES_tradnl"/>
              <a:t>En pocas palabras</a:t>
            </a:r>
          </a:p>
        </p:txBody>
      </p:sp>
      <p:sp>
        <p:nvSpPr>
          <p:cNvPr id="5" name="Rectangle 4"/>
          <p:cNvSpPr/>
          <p:nvPr/>
        </p:nvSpPr>
        <p:spPr>
          <a:xfrm>
            <a:off x="1926004" y="2192262"/>
            <a:ext cx="8378013" cy="2602251"/>
          </a:xfrm>
          <a:prstGeom prst="rect">
            <a:avLst/>
          </a:prstGeom>
          <a:solidFill>
            <a:schemeClr val="bg1">
              <a:lumMod val="85000"/>
            </a:schemeClr>
          </a:solidFill>
          <a:ln w="28575">
            <a:solidFill>
              <a:schemeClr val="tx1">
                <a:lumMod val="50000"/>
                <a:lumOff val="50000"/>
              </a:schemeClr>
            </a:solidFill>
          </a:ln>
          <a:effectLst>
            <a:outerShdw blurRad="50800" dist="76200" dir="2700000" algn="tl" rotWithShape="0">
              <a:prstClr val="black">
                <a:alpha val="40000"/>
              </a:prstClr>
            </a:outerShdw>
          </a:effectLst>
        </p:spPr>
        <p:txBody>
          <a:bodyPr wrap="square">
            <a:spAutoFit/>
          </a:bodyPr>
          <a:lstStyle/>
          <a:p>
            <a:pPr algn="ctr"/>
            <a:endParaRPr lang="en-US" sz="2330" b="1" dirty="0"/>
          </a:p>
          <a:p>
            <a:pPr algn="ctr"/>
            <a:endParaRPr lang="es-ES_tradnl" sz="2330" b="1" dirty="0"/>
          </a:p>
          <a:p>
            <a:pPr algn="ctr"/>
            <a:r>
              <a:rPr lang="es-ES_tradnl" sz="2330" b="1" dirty="0" err="1"/>
              <a:t>Serverless</a:t>
            </a:r>
            <a:r>
              <a:rPr lang="es-ES_tradnl" sz="2330" b="1" dirty="0"/>
              <a:t> (</a:t>
            </a:r>
            <a:r>
              <a:rPr lang="es-ES_tradnl" sz="2330" b="1" dirty="0" err="1"/>
              <a:t>aka</a:t>
            </a:r>
            <a:r>
              <a:rPr lang="es-ES_tradnl" sz="2330" b="1" dirty="0"/>
              <a:t> </a:t>
            </a:r>
            <a:r>
              <a:rPr lang="es-ES_tradnl" sz="2330" b="1" dirty="0" err="1"/>
              <a:t>Functions-aaS</a:t>
            </a:r>
            <a:r>
              <a:rPr lang="es-ES_tradnl" sz="2330" b="1" dirty="0"/>
              <a:t>) = </a:t>
            </a:r>
          </a:p>
          <a:p>
            <a:pPr algn="ctr"/>
            <a:endParaRPr lang="es-ES_tradnl" sz="2330" b="1" dirty="0"/>
          </a:p>
          <a:p>
            <a:pPr algn="ctr"/>
            <a:r>
              <a:rPr lang="es-ES_tradnl" sz="2330" b="1" dirty="0"/>
              <a:t>consumir </a:t>
            </a:r>
            <a:r>
              <a:rPr lang="es-ES_tradnl" sz="2330" b="1" dirty="0" err="1"/>
              <a:t>compunto</a:t>
            </a:r>
            <a:r>
              <a:rPr lang="es-ES_tradnl" sz="2330" b="1" dirty="0"/>
              <a:t> por </a:t>
            </a:r>
            <a:r>
              <a:rPr lang="es-ES_tradnl" sz="2330" b="1" dirty="0" err="1"/>
              <a:t>peticion</a:t>
            </a:r>
            <a:endParaRPr lang="es-ES_tradnl" sz="2330" b="1" dirty="0"/>
          </a:p>
          <a:p>
            <a:pPr algn="ctr"/>
            <a:endParaRPr lang="en-US" sz="2330" b="1" dirty="0"/>
          </a:p>
          <a:p>
            <a:pPr algn="ctr"/>
            <a:endParaRPr lang="en-US" sz="2330" b="1" dirty="0"/>
          </a:p>
        </p:txBody>
      </p:sp>
    </p:spTree>
    <p:extLst>
      <p:ext uri="{BB962C8B-B14F-4D97-AF65-F5344CB8AC3E}">
        <p14:creationId xmlns:p14="http://schemas.microsoft.com/office/powerpoint/2010/main" val="7056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F8B5-AC00-404B-984F-0657A1562846}"/>
              </a:ext>
            </a:extLst>
          </p:cNvPr>
          <p:cNvSpPr>
            <a:spLocks noGrp="1"/>
          </p:cNvSpPr>
          <p:nvPr>
            <p:ph type="title"/>
          </p:nvPr>
        </p:nvSpPr>
        <p:spPr/>
        <p:txBody>
          <a:bodyPr/>
          <a:lstStyle/>
          <a:p>
            <a:r>
              <a:rPr lang="en-US" dirty="0" err="1"/>
              <a:t>Agregar</a:t>
            </a:r>
            <a:r>
              <a:rPr lang="en-US" dirty="0"/>
              <a:t> </a:t>
            </a:r>
            <a:r>
              <a:rPr lang="en-US" dirty="0" err="1"/>
              <a:t>productos</a:t>
            </a:r>
            <a:endParaRPr lang="en-US" dirty="0"/>
          </a:p>
        </p:txBody>
      </p:sp>
      <p:pic>
        <p:nvPicPr>
          <p:cNvPr id="5" name="Picture 4">
            <a:extLst>
              <a:ext uri="{FF2B5EF4-FFF2-40B4-BE49-F238E27FC236}">
                <a16:creationId xmlns:a16="http://schemas.microsoft.com/office/drawing/2014/main" id="{227D6CAE-EA84-A943-B15D-5799BB998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0" y="1503338"/>
            <a:ext cx="9207500" cy="4732560"/>
          </a:xfrm>
          <a:prstGeom prst="rect">
            <a:avLst/>
          </a:prstGeom>
        </p:spPr>
      </p:pic>
      <p:sp>
        <p:nvSpPr>
          <p:cNvPr id="6" name="Arrow: Right 7">
            <a:extLst>
              <a:ext uri="{FF2B5EF4-FFF2-40B4-BE49-F238E27FC236}">
                <a16:creationId xmlns:a16="http://schemas.microsoft.com/office/drawing/2014/main" id="{367F5251-735D-F14C-8810-4DB4B07F0EA0}"/>
              </a:ext>
            </a:extLst>
          </p:cNvPr>
          <p:cNvSpPr/>
          <p:nvPr/>
        </p:nvSpPr>
        <p:spPr>
          <a:xfrm rot="19836135">
            <a:off x="5815479" y="5637507"/>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158262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B8C8-C0A2-6444-A9DC-FD3BA49B4B05}"/>
              </a:ext>
            </a:extLst>
          </p:cNvPr>
          <p:cNvSpPr>
            <a:spLocks noGrp="1"/>
          </p:cNvSpPr>
          <p:nvPr>
            <p:ph type="title"/>
          </p:nvPr>
        </p:nvSpPr>
        <p:spPr>
          <a:xfrm>
            <a:off x="790576" y="795411"/>
            <a:ext cx="10309224" cy="512961"/>
          </a:xfrm>
        </p:spPr>
        <p:txBody>
          <a:bodyPr/>
          <a:lstStyle/>
          <a:p>
            <a:r>
              <a:rPr lang="es-ES_tradnl" dirty="0"/>
              <a:t>Generar (</a:t>
            </a:r>
            <a:r>
              <a:rPr lang="es-ES_tradnl" dirty="0" err="1"/>
              <a:t>copier</a:t>
            </a:r>
            <a:r>
              <a:rPr lang="es-ES_tradnl" dirty="0"/>
              <a:t>) </a:t>
            </a:r>
            <a:r>
              <a:rPr lang="es-ES_tradnl" dirty="0" err="1"/>
              <a:t>token</a:t>
            </a:r>
            <a:r>
              <a:rPr lang="es-ES_tradnl" dirty="0"/>
              <a:t> para la pagina</a:t>
            </a:r>
          </a:p>
        </p:txBody>
      </p:sp>
      <p:pic>
        <p:nvPicPr>
          <p:cNvPr id="6" name="Picture 5">
            <a:extLst>
              <a:ext uri="{FF2B5EF4-FFF2-40B4-BE49-F238E27FC236}">
                <a16:creationId xmlns:a16="http://schemas.microsoft.com/office/drawing/2014/main" id="{69B47DFD-8486-A049-A9E1-CED7BAEF0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1451"/>
            <a:ext cx="12192000" cy="3655097"/>
          </a:xfrm>
          <a:prstGeom prst="rect">
            <a:avLst/>
          </a:prstGeom>
        </p:spPr>
      </p:pic>
      <p:sp>
        <p:nvSpPr>
          <p:cNvPr id="7" name="Arrow: Right 7">
            <a:extLst>
              <a:ext uri="{FF2B5EF4-FFF2-40B4-BE49-F238E27FC236}">
                <a16:creationId xmlns:a16="http://schemas.microsoft.com/office/drawing/2014/main" id="{975E1D2D-24FE-4D4E-A77C-C0853FF479E7}"/>
              </a:ext>
            </a:extLst>
          </p:cNvPr>
          <p:cNvSpPr/>
          <p:nvPr/>
        </p:nvSpPr>
        <p:spPr>
          <a:xfrm rot="19836135">
            <a:off x="3202937" y="4177007"/>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26342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8CA2-063C-BA4B-9FD4-29BCD2D4435B}"/>
              </a:ext>
            </a:extLst>
          </p:cNvPr>
          <p:cNvSpPr>
            <a:spLocks noGrp="1"/>
          </p:cNvSpPr>
          <p:nvPr>
            <p:ph type="title"/>
          </p:nvPr>
        </p:nvSpPr>
        <p:spPr>
          <a:xfrm>
            <a:off x="790577" y="795411"/>
            <a:ext cx="8904408" cy="512961"/>
          </a:xfrm>
        </p:spPr>
        <p:txBody>
          <a:bodyPr/>
          <a:lstStyle/>
          <a:p>
            <a:r>
              <a:rPr lang="es-ES_tradnl" dirty="0"/>
              <a:t>Configurar el archivo de </a:t>
            </a:r>
            <a:r>
              <a:rPr lang="es-ES_tradnl" dirty="0" err="1"/>
              <a:t>parametros</a:t>
            </a:r>
            <a:endParaRPr lang="es-ES_tradnl" dirty="0"/>
          </a:p>
        </p:txBody>
      </p:sp>
      <p:pic>
        <p:nvPicPr>
          <p:cNvPr id="4" name="Picture 3">
            <a:extLst>
              <a:ext uri="{FF2B5EF4-FFF2-40B4-BE49-F238E27FC236}">
                <a16:creationId xmlns:a16="http://schemas.microsoft.com/office/drawing/2014/main" id="{CCA40D07-AA28-EF43-8D2C-309EBBD6D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645" y="1812681"/>
            <a:ext cx="7137400" cy="4381500"/>
          </a:xfrm>
          <a:prstGeom prst="rect">
            <a:avLst/>
          </a:prstGeom>
        </p:spPr>
      </p:pic>
      <p:sp>
        <p:nvSpPr>
          <p:cNvPr id="5" name="Arrow: Right 7">
            <a:extLst>
              <a:ext uri="{FF2B5EF4-FFF2-40B4-BE49-F238E27FC236}">
                <a16:creationId xmlns:a16="http://schemas.microsoft.com/office/drawing/2014/main" id="{C4A3A323-C356-F34E-BE49-A9A3DB119C75}"/>
              </a:ext>
            </a:extLst>
          </p:cNvPr>
          <p:cNvSpPr/>
          <p:nvPr/>
        </p:nvSpPr>
        <p:spPr>
          <a:xfrm>
            <a:off x="2239106" y="3121930"/>
            <a:ext cx="2398979"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a:solidFill>
                  <a:schemeClr val="accent4"/>
                </a:solidFill>
              </a:rPr>
              <a:t>Tu lo escoges</a:t>
            </a:r>
          </a:p>
        </p:txBody>
      </p:sp>
      <p:sp>
        <p:nvSpPr>
          <p:cNvPr id="6" name="Rectangle 5">
            <a:extLst>
              <a:ext uri="{FF2B5EF4-FFF2-40B4-BE49-F238E27FC236}">
                <a16:creationId xmlns:a16="http://schemas.microsoft.com/office/drawing/2014/main" id="{D0C2867F-630D-0E4D-B8EB-F95CE9C17ADB}"/>
              </a:ext>
            </a:extLst>
          </p:cNvPr>
          <p:cNvSpPr/>
          <p:nvPr/>
        </p:nvSpPr>
        <p:spPr>
          <a:xfrm>
            <a:off x="790577" y="1773116"/>
            <a:ext cx="2967479" cy="369332"/>
          </a:xfrm>
          <a:prstGeom prst="rect">
            <a:avLst/>
          </a:prstGeom>
        </p:spPr>
        <p:txBody>
          <a:bodyPr wrap="none">
            <a:spAutoFit/>
          </a:bodyPr>
          <a:lstStyle/>
          <a:p>
            <a:r>
              <a:rPr lang="en-US" dirty="0" err="1"/>
              <a:t>cp</a:t>
            </a:r>
            <a:r>
              <a:rPr lang="en-US" dirty="0"/>
              <a:t> </a:t>
            </a:r>
            <a:r>
              <a:rPr lang="en-US" dirty="0" err="1"/>
              <a:t>params.sample</a:t>
            </a:r>
            <a:r>
              <a:rPr lang="en-US" dirty="0"/>
              <a:t> .</a:t>
            </a:r>
            <a:r>
              <a:rPr lang="en-US" dirty="0" err="1"/>
              <a:t>params</a:t>
            </a:r>
            <a:endParaRPr lang="en-US" dirty="0"/>
          </a:p>
        </p:txBody>
      </p:sp>
      <p:sp>
        <p:nvSpPr>
          <p:cNvPr id="7" name="Rectangle 6">
            <a:extLst>
              <a:ext uri="{FF2B5EF4-FFF2-40B4-BE49-F238E27FC236}">
                <a16:creationId xmlns:a16="http://schemas.microsoft.com/office/drawing/2014/main" id="{39B9827D-54E0-F742-A3FF-34490BD388E6}"/>
              </a:ext>
            </a:extLst>
          </p:cNvPr>
          <p:cNvSpPr/>
          <p:nvPr/>
        </p:nvSpPr>
        <p:spPr>
          <a:xfrm>
            <a:off x="790577" y="2529584"/>
            <a:ext cx="3211135" cy="369332"/>
          </a:xfrm>
          <a:prstGeom prst="rect">
            <a:avLst/>
          </a:prstGeom>
        </p:spPr>
        <p:txBody>
          <a:bodyPr wrap="none">
            <a:spAutoFit/>
          </a:bodyPr>
          <a:lstStyle/>
          <a:p>
            <a:r>
              <a:rPr lang="en-US" dirty="0"/>
              <a:t>copy </a:t>
            </a:r>
            <a:r>
              <a:rPr lang="en-US" dirty="0" err="1"/>
              <a:t>params.sample</a:t>
            </a:r>
            <a:r>
              <a:rPr lang="en-US" dirty="0"/>
              <a:t> .</a:t>
            </a:r>
            <a:r>
              <a:rPr lang="en-US" dirty="0" err="1"/>
              <a:t>params</a:t>
            </a:r>
            <a:endParaRPr lang="en-US" dirty="0"/>
          </a:p>
        </p:txBody>
      </p:sp>
      <p:sp>
        <p:nvSpPr>
          <p:cNvPr id="8" name="TextBox 7">
            <a:extLst>
              <a:ext uri="{FF2B5EF4-FFF2-40B4-BE49-F238E27FC236}">
                <a16:creationId xmlns:a16="http://schemas.microsoft.com/office/drawing/2014/main" id="{E6337A81-970B-BB40-A207-9B58F5282CB9}"/>
              </a:ext>
            </a:extLst>
          </p:cNvPr>
          <p:cNvSpPr txBox="1"/>
          <p:nvPr/>
        </p:nvSpPr>
        <p:spPr>
          <a:xfrm>
            <a:off x="790577" y="1496167"/>
            <a:ext cx="568104" cy="323165"/>
          </a:xfrm>
          <a:prstGeom prst="rect">
            <a:avLst/>
          </a:prstGeom>
          <a:noFill/>
          <a:ln>
            <a:noFill/>
          </a:ln>
        </p:spPr>
        <p:txBody>
          <a:bodyPr wrap="none" lIns="0" tIns="0" rIns="0" bIns="0" rtlCol="0">
            <a:spAutoFit/>
          </a:bodyPr>
          <a:lstStyle/>
          <a:p>
            <a:r>
              <a:rPr lang="en-US" sz="2100" b="1" kern="0" spc="-30" dirty="0">
                <a:solidFill>
                  <a:schemeClr val="accent4"/>
                </a:solidFill>
                <a:latin typeface="Arial"/>
                <a:cs typeface="Arial"/>
              </a:rPr>
              <a:t>Unix</a:t>
            </a:r>
          </a:p>
        </p:txBody>
      </p:sp>
      <p:sp>
        <p:nvSpPr>
          <p:cNvPr id="9" name="TextBox 8">
            <a:extLst>
              <a:ext uri="{FF2B5EF4-FFF2-40B4-BE49-F238E27FC236}">
                <a16:creationId xmlns:a16="http://schemas.microsoft.com/office/drawing/2014/main" id="{BC20B038-E678-A344-B820-4294929A8768}"/>
              </a:ext>
            </a:extLst>
          </p:cNvPr>
          <p:cNvSpPr txBox="1"/>
          <p:nvPr/>
        </p:nvSpPr>
        <p:spPr>
          <a:xfrm>
            <a:off x="790577" y="2224509"/>
            <a:ext cx="1157689" cy="323165"/>
          </a:xfrm>
          <a:prstGeom prst="rect">
            <a:avLst/>
          </a:prstGeom>
          <a:noFill/>
          <a:ln>
            <a:noFill/>
          </a:ln>
        </p:spPr>
        <p:txBody>
          <a:bodyPr wrap="none" lIns="0" tIns="0" rIns="0" bIns="0" rtlCol="0">
            <a:spAutoFit/>
          </a:bodyPr>
          <a:lstStyle/>
          <a:p>
            <a:r>
              <a:rPr lang="en-US" sz="2100" b="1" kern="0" spc="-30" dirty="0">
                <a:solidFill>
                  <a:schemeClr val="accent4"/>
                </a:solidFill>
                <a:latin typeface="Arial"/>
                <a:cs typeface="Arial"/>
              </a:rPr>
              <a:t>Windows</a:t>
            </a:r>
          </a:p>
        </p:txBody>
      </p:sp>
    </p:spTree>
    <p:extLst>
      <p:ext uri="{BB962C8B-B14F-4D97-AF65-F5344CB8AC3E}">
        <p14:creationId xmlns:p14="http://schemas.microsoft.com/office/powerpoint/2010/main" val="1019827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4185-06B6-AE48-8A60-BA4918472558}"/>
              </a:ext>
            </a:extLst>
          </p:cNvPr>
          <p:cNvSpPr>
            <a:spLocks noGrp="1"/>
          </p:cNvSpPr>
          <p:nvPr>
            <p:ph type="title"/>
          </p:nvPr>
        </p:nvSpPr>
        <p:spPr>
          <a:xfrm>
            <a:off x="790576" y="795411"/>
            <a:ext cx="7439023" cy="512961"/>
          </a:xfrm>
        </p:spPr>
        <p:txBody>
          <a:bodyPr/>
          <a:lstStyle/>
          <a:p>
            <a:r>
              <a:rPr lang="es-ES_tradnl" dirty="0"/>
              <a:t>Desplegar la </a:t>
            </a:r>
            <a:r>
              <a:rPr lang="es-ES_tradnl" dirty="0" err="1"/>
              <a:t>funcion</a:t>
            </a:r>
            <a:endParaRPr lang="es-ES_tradnl" dirty="0"/>
          </a:p>
        </p:txBody>
      </p:sp>
      <p:sp>
        <p:nvSpPr>
          <p:cNvPr id="3" name="Rectangle 2">
            <a:extLst>
              <a:ext uri="{FF2B5EF4-FFF2-40B4-BE49-F238E27FC236}">
                <a16:creationId xmlns:a16="http://schemas.microsoft.com/office/drawing/2014/main" id="{CCAB497A-0F9D-5449-B647-D83F44F3FE8E}"/>
              </a:ext>
            </a:extLst>
          </p:cNvPr>
          <p:cNvSpPr/>
          <p:nvPr/>
        </p:nvSpPr>
        <p:spPr>
          <a:xfrm>
            <a:off x="1172310" y="1455059"/>
            <a:ext cx="10562490" cy="646331"/>
          </a:xfrm>
          <a:prstGeom prst="rect">
            <a:avLst/>
          </a:prstGeom>
        </p:spPr>
        <p:txBody>
          <a:bodyPr wrap="square">
            <a:spAutoFit/>
          </a:bodyPr>
          <a:lstStyle/>
          <a:p>
            <a:pPr marL="285750" indent="-285750">
              <a:buFont typeface="Arial" panose="020B0604020202020204" pitchFamily="34" charset="0"/>
              <a:buChar char="•"/>
            </a:pPr>
            <a:r>
              <a:rPr lang="en-US" dirty="0"/>
              <a:t>zip -r </a:t>
            </a:r>
            <a:r>
              <a:rPr lang="en-US" dirty="0" err="1"/>
              <a:t>action.zip</a:t>
            </a:r>
            <a:r>
              <a:rPr lang="en-US" dirty="0"/>
              <a:t> </a:t>
            </a:r>
            <a:r>
              <a:rPr lang="en-US" dirty="0" err="1"/>
              <a:t>main.js</a:t>
            </a:r>
            <a:r>
              <a:rPr lang="en-US" dirty="0"/>
              <a:t> package</a:t>
            </a:r>
            <a:r>
              <a:rPr lang="en-US" dirty="0">
                <a:solidFill>
                  <a:srgbClr val="D73A49"/>
                </a:solidFill>
              </a:rPr>
              <a:t>*</a:t>
            </a:r>
            <a:r>
              <a:rPr lang="en-US" dirty="0"/>
              <a:t> </a:t>
            </a:r>
            <a:r>
              <a:rPr lang="en-US" dirty="0" err="1"/>
              <a:t>node_modules</a:t>
            </a:r>
            <a:r>
              <a:rPr lang="en-US" dirty="0"/>
              <a:t> </a:t>
            </a:r>
          </a:p>
          <a:p>
            <a:pPr marL="285750" indent="-285750">
              <a:buFont typeface="Arial" panose="020B0604020202020204" pitchFamily="34" charset="0"/>
              <a:buChar char="•"/>
            </a:pPr>
            <a:r>
              <a:rPr lang="en-US" dirty="0" err="1"/>
              <a:t>bx</a:t>
            </a:r>
            <a:r>
              <a:rPr lang="en-US" dirty="0"/>
              <a:t> </a:t>
            </a:r>
            <a:r>
              <a:rPr lang="en-US" dirty="0" err="1"/>
              <a:t>wsk</a:t>
            </a:r>
            <a:r>
              <a:rPr lang="en-US" dirty="0"/>
              <a:t> action update facebook-watson2 </a:t>
            </a:r>
            <a:r>
              <a:rPr lang="en-US" dirty="0" err="1"/>
              <a:t>action.zip</a:t>
            </a:r>
            <a:r>
              <a:rPr lang="en-US" dirty="0"/>
              <a:t> --kind nodejs:6 --web true --</a:t>
            </a:r>
            <a:r>
              <a:rPr lang="en-US" dirty="0" err="1"/>
              <a:t>param</a:t>
            </a:r>
            <a:r>
              <a:rPr lang="en-US" dirty="0"/>
              <a:t>-file .</a:t>
            </a:r>
            <a:r>
              <a:rPr lang="en-US" dirty="0" err="1"/>
              <a:t>params</a:t>
            </a:r>
            <a:endParaRPr lang="en-US" dirty="0"/>
          </a:p>
        </p:txBody>
      </p:sp>
      <p:sp>
        <p:nvSpPr>
          <p:cNvPr id="4" name="Rectangle 3">
            <a:extLst>
              <a:ext uri="{FF2B5EF4-FFF2-40B4-BE49-F238E27FC236}">
                <a16:creationId xmlns:a16="http://schemas.microsoft.com/office/drawing/2014/main" id="{E230897E-3359-A249-9C85-E8D0C8C7B4FE}"/>
              </a:ext>
            </a:extLst>
          </p:cNvPr>
          <p:cNvSpPr/>
          <p:nvPr/>
        </p:nvSpPr>
        <p:spPr>
          <a:xfrm>
            <a:off x="3364165" y="2227533"/>
            <a:ext cx="5301451" cy="369332"/>
          </a:xfrm>
          <a:prstGeom prst="rect">
            <a:avLst/>
          </a:prstGeom>
        </p:spPr>
        <p:txBody>
          <a:bodyPr wrap="none">
            <a:spAutoFit/>
          </a:bodyPr>
          <a:lstStyle/>
          <a:p>
            <a:r>
              <a:rPr lang="en-US" b="1" dirty="0">
                <a:solidFill>
                  <a:schemeClr val="accent4"/>
                </a:solidFill>
              </a:rPr>
              <a:t>https://</a:t>
            </a:r>
            <a:r>
              <a:rPr lang="en-US" b="1" dirty="0" err="1">
                <a:solidFill>
                  <a:schemeClr val="accent4"/>
                </a:solidFill>
              </a:rPr>
              <a:t>console.bluemix.net</a:t>
            </a:r>
            <a:r>
              <a:rPr lang="en-US" b="1" dirty="0">
                <a:solidFill>
                  <a:schemeClr val="accent4"/>
                </a:solidFill>
              </a:rPr>
              <a:t>/</a:t>
            </a:r>
            <a:r>
              <a:rPr lang="en-US" b="1" dirty="0" err="1">
                <a:solidFill>
                  <a:schemeClr val="accent4"/>
                </a:solidFill>
              </a:rPr>
              <a:t>openwhisk</a:t>
            </a:r>
            <a:r>
              <a:rPr lang="en-US" b="1" dirty="0">
                <a:solidFill>
                  <a:schemeClr val="accent4"/>
                </a:solidFill>
              </a:rPr>
              <a:t>/actions</a:t>
            </a:r>
          </a:p>
        </p:txBody>
      </p:sp>
      <p:pic>
        <p:nvPicPr>
          <p:cNvPr id="6" name="Picture 5">
            <a:extLst>
              <a:ext uri="{FF2B5EF4-FFF2-40B4-BE49-F238E27FC236}">
                <a16:creationId xmlns:a16="http://schemas.microsoft.com/office/drawing/2014/main" id="{971BB5AE-502F-B949-BB7D-C79265F3B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32034"/>
            <a:ext cx="12192000" cy="3631849"/>
          </a:xfrm>
          <a:prstGeom prst="rect">
            <a:avLst/>
          </a:prstGeom>
        </p:spPr>
      </p:pic>
      <p:sp>
        <p:nvSpPr>
          <p:cNvPr id="7" name="Oval 6">
            <a:extLst>
              <a:ext uri="{FF2B5EF4-FFF2-40B4-BE49-F238E27FC236}">
                <a16:creationId xmlns:a16="http://schemas.microsoft.com/office/drawing/2014/main" id="{8C0D2C67-A873-6D45-B45C-9A93DD15A4C0}"/>
              </a:ext>
            </a:extLst>
          </p:cNvPr>
          <p:cNvSpPr/>
          <p:nvPr/>
        </p:nvSpPr>
        <p:spPr>
          <a:xfrm>
            <a:off x="4510087" y="5662246"/>
            <a:ext cx="5712436" cy="578191"/>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42E423F-60B2-0F4B-90EF-9CC1A86F0B68}"/>
              </a:ext>
            </a:extLst>
          </p:cNvPr>
          <p:cNvSpPr/>
          <p:nvPr/>
        </p:nvSpPr>
        <p:spPr>
          <a:xfrm rot="2195493">
            <a:off x="10684487" y="5117414"/>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62996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F8B5-AC00-404B-984F-0657A1562846}"/>
              </a:ext>
            </a:extLst>
          </p:cNvPr>
          <p:cNvSpPr>
            <a:spLocks noGrp="1"/>
          </p:cNvSpPr>
          <p:nvPr>
            <p:ph type="title"/>
          </p:nvPr>
        </p:nvSpPr>
        <p:spPr/>
        <p:txBody>
          <a:bodyPr/>
          <a:lstStyle/>
          <a:p>
            <a:r>
              <a:rPr lang="en-US" dirty="0" err="1"/>
              <a:t>Agregar</a:t>
            </a:r>
            <a:r>
              <a:rPr lang="en-US" dirty="0"/>
              <a:t> </a:t>
            </a:r>
            <a:r>
              <a:rPr lang="en-US" dirty="0" err="1"/>
              <a:t>productos</a:t>
            </a:r>
            <a:endParaRPr lang="en-US" dirty="0"/>
          </a:p>
        </p:txBody>
      </p:sp>
      <p:pic>
        <p:nvPicPr>
          <p:cNvPr id="5" name="Picture 4">
            <a:extLst>
              <a:ext uri="{FF2B5EF4-FFF2-40B4-BE49-F238E27FC236}">
                <a16:creationId xmlns:a16="http://schemas.microsoft.com/office/drawing/2014/main" id="{227D6CAE-EA84-A943-B15D-5799BB998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0" y="1503338"/>
            <a:ext cx="9207500" cy="4732560"/>
          </a:xfrm>
          <a:prstGeom prst="rect">
            <a:avLst/>
          </a:prstGeom>
        </p:spPr>
      </p:pic>
      <p:sp>
        <p:nvSpPr>
          <p:cNvPr id="6" name="Arrow: Right 7">
            <a:extLst>
              <a:ext uri="{FF2B5EF4-FFF2-40B4-BE49-F238E27FC236}">
                <a16:creationId xmlns:a16="http://schemas.microsoft.com/office/drawing/2014/main" id="{367F5251-735D-F14C-8810-4DB4B07F0EA0}"/>
              </a:ext>
            </a:extLst>
          </p:cNvPr>
          <p:cNvSpPr/>
          <p:nvPr/>
        </p:nvSpPr>
        <p:spPr>
          <a:xfrm rot="19836135">
            <a:off x="8723779" y="5650207"/>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785799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2FB3-4968-BD45-9DDA-967DFA7E0088}"/>
              </a:ext>
            </a:extLst>
          </p:cNvPr>
          <p:cNvSpPr>
            <a:spLocks noGrp="1"/>
          </p:cNvSpPr>
          <p:nvPr>
            <p:ph type="title"/>
          </p:nvPr>
        </p:nvSpPr>
        <p:spPr>
          <a:xfrm>
            <a:off x="790576" y="795411"/>
            <a:ext cx="6981823" cy="512961"/>
          </a:xfrm>
        </p:spPr>
        <p:txBody>
          <a:bodyPr/>
          <a:lstStyle/>
          <a:p>
            <a:r>
              <a:rPr lang="es-ES_tradnl"/>
              <a:t>Configurar el webhook</a:t>
            </a:r>
          </a:p>
        </p:txBody>
      </p:sp>
      <p:pic>
        <p:nvPicPr>
          <p:cNvPr id="4" name="Picture 3">
            <a:extLst>
              <a:ext uri="{FF2B5EF4-FFF2-40B4-BE49-F238E27FC236}">
                <a16:creationId xmlns:a16="http://schemas.microsoft.com/office/drawing/2014/main" id="{BE6AC6AD-9FA1-294C-B2DA-049F62DE7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777" y="1422400"/>
            <a:ext cx="9639300" cy="2540903"/>
          </a:xfrm>
          <a:prstGeom prst="rect">
            <a:avLst/>
          </a:prstGeom>
        </p:spPr>
      </p:pic>
      <p:pic>
        <p:nvPicPr>
          <p:cNvPr id="6" name="Picture 5">
            <a:extLst>
              <a:ext uri="{FF2B5EF4-FFF2-40B4-BE49-F238E27FC236}">
                <a16:creationId xmlns:a16="http://schemas.microsoft.com/office/drawing/2014/main" id="{FB2BB1FD-08C7-B94A-B267-71EAF676B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977" y="4067072"/>
            <a:ext cx="7454900" cy="2257074"/>
          </a:xfrm>
          <a:prstGeom prst="rect">
            <a:avLst/>
          </a:prstGeom>
        </p:spPr>
      </p:pic>
      <p:cxnSp>
        <p:nvCxnSpPr>
          <p:cNvPr id="8" name="Straight Connector 7">
            <a:extLst>
              <a:ext uri="{FF2B5EF4-FFF2-40B4-BE49-F238E27FC236}">
                <a16:creationId xmlns:a16="http://schemas.microsoft.com/office/drawing/2014/main" id="{D976DD5A-3CED-A845-9615-3B56C487191F}"/>
              </a:ext>
            </a:extLst>
          </p:cNvPr>
          <p:cNvCxnSpPr/>
          <p:nvPr/>
        </p:nvCxnSpPr>
        <p:spPr>
          <a:xfrm>
            <a:off x="2641600" y="5626100"/>
            <a:ext cx="749300" cy="0"/>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9" name="Arrow: Right 7">
            <a:extLst>
              <a:ext uri="{FF2B5EF4-FFF2-40B4-BE49-F238E27FC236}">
                <a16:creationId xmlns:a16="http://schemas.microsoft.com/office/drawing/2014/main" id="{3AA1EACC-3E1E-2142-8782-B9BCEE7A87A0}"/>
              </a:ext>
            </a:extLst>
          </p:cNvPr>
          <p:cNvSpPr/>
          <p:nvPr/>
        </p:nvSpPr>
        <p:spPr>
          <a:xfrm>
            <a:off x="175287" y="5183886"/>
            <a:ext cx="2398979"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a:solidFill>
                  <a:schemeClr val="accent4"/>
                </a:solidFill>
              </a:rPr>
              <a:t>El que escogiste</a:t>
            </a:r>
          </a:p>
        </p:txBody>
      </p:sp>
      <p:sp>
        <p:nvSpPr>
          <p:cNvPr id="10" name="Oval 9">
            <a:extLst>
              <a:ext uri="{FF2B5EF4-FFF2-40B4-BE49-F238E27FC236}">
                <a16:creationId xmlns:a16="http://schemas.microsoft.com/office/drawing/2014/main" id="{2F0DA36C-6CD9-4D40-B699-2F6ADCB40ADB}"/>
              </a:ext>
            </a:extLst>
          </p:cNvPr>
          <p:cNvSpPr/>
          <p:nvPr/>
        </p:nvSpPr>
        <p:spPr>
          <a:xfrm>
            <a:off x="7022123" y="4654062"/>
            <a:ext cx="750276" cy="529824"/>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984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7772-3852-3041-8199-0ED10E4A2052}"/>
              </a:ext>
            </a:extLst>
          </p:cNvPr>
          <p:cNvSpPr>
            <a:spLocks noGrp="1"/>
          </p:cNvSpPr>
          <p:nvPr>
            <p:ph type="title"/>
          </p:nvPr>
        </p:nvSpPr>
        <p:spPr>
          <a:xfrm>
            <a:off x="790576" y="795411"/>
            <a:ext cx="7096123" cy="1025922"/>
          </a:xfrm>
        </p:spPr>
        <p:txBody>
          <a:bodyPr/>
          <a:lstStyle/>
          <a:p>
            <a:r>
              <a:rPr lang="en-US" dirty="0" err="1"/>
              <a:t>Seleccionar</a:t>
            </a:r>
            <a:r>
              <a:rPr lang="en-US" dirty="0"/>
              <a:t> </a:t>
            </a:r>
            <a:r>
              <a:rPr lang="en-US" dirty="0" err="1"/>
              <a:t>los</a:t>
            </a:r>
            <a:r>
              <a:rPr lang="en-US" dirty="0"/>
              <a:t> </a:t>
            </a:r>
            <a:r>
              <a:rPr lang="en-US" dirty="0" err="1"/>
              <a:t>eventos</a:t>
            </a:r>
            <a:endParaRPr lang="en-US" dirty="0"/>
          </a:p>
        </p:txBody>
      </p:sp>
      <p:pic>
        <p:nvPicPr>
          <p:cNvPr id="4" name="Picture 3">
            <a:extLst>
              <a:ext uri="{FF2B5EF4-FFF2-40B4-BE49-F238E27FC236}">
                <a16:creationId xmlns:a16="http://schemas.microsoft.com/office/drawing/2014/main" id="{B28D4040-F679-754E-B457-C054929CE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1460500"/>
            <a:ext cx="10134600" cy="3937000"/>
          </a:xfrm>
          <a:prstGeom prst="rect">
            <a:avLst/>
          </a:prstGeom>
        </p:spPr>
      </p:pic>
      <p:sp>
        <p:nvSpPr>
          <p:cNvPr id="5" name="Arrow: Right 7">
            <a:extLst>
              <a:ext uri="{FF2B5EF4-FFF2-40B4-BE49-F238E27FC236}">
                <a16:creationId xmlns:a16="http://schemas.microsoft.com/office/drawing/2014/main" id="{1ED7C7DB-F43C-4C4F-BF2D-78B0F6EC91E1}"/>
              </a:ext>
            </a:extLst>
          </p:cNvPr>
          <p:cNvSpPr/>
          <p:nvPr/>
        </p:nvSpPr>
        <p:spPr>
          <a:xfrm rot="19836135">
            <a:off x="351305" y="197750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80741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D99C-CC4C-574A-8E08-65473DDAB30E}"/>
              </a:ext>
            </a:extLst>
          </p:cNvPr>
          <p:cNvSpPr>
            <a:spLocks noGrp="1"/>
          </p:cNvSpPr>
          <p:nvPr>
            <p:ph type="title"/>
          </p:nvPr>
        </p:nvSpPr>
        <p:spPr>
          <a:xfrm>
            <a:off x="790576" y="795411"/>
            <a:ext cx="9902824" cy="512961"/>
          </a:xfrm>
        </p:spPr>
        <p:txBody>
          <a:bodyPr/>
          <a:lstStyle/>
          <a:p>
            <a:r>
              <a:rPr lang="es-ES_tradnl"/>
              <a:t>Suscribir la pagina al Webhook</a:t>
            </a:r>
          </a:p>
        </p:txBody>
      </p:sp>
      <p:pic>
        <p:nvPicPr>
          <p:cNvPr id="4" name="Picture 3">
            <a:extLst>
              <a:ext uri="{FF2B5EF4-FFF2-40B4-BE49-F238E27FC236}">
                <a16:creationId xmlns:a16="http://schemas.microsoft.com/office/drawing/2014/main" id="{418BE895-646D-D844-BD6E-8169214BD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1835150"/>
            <a:ext cx="12090400" cy="3187700"/>
          </a:xfrm>
          <a:prstGeom prst="rect">
            <a:avLst/>
          </a:prstGeom>
        </p:spPr>
      </p:pic>
      <p:sp>
        <p:nvSpPr>
          <p:cNvPr id="5" name="Arrow: Right 7">
            <a:extLst>
              <a:ext uri="{FF2B5EF4-FFF2-40B4-BE49-F238E27FC236}">
                <a16:creationId xmlns:a16="http://schemas.microsoft.com/office/drawing/2014/main" id="{EC0F57B9-70F3-804E-911E-0370E3A533D5}"/>
              </a:ext>
            </a:extLst>
          </p:cNvPr>
          <p:cNvSpPr/>
          <p:nvPr/>
        </p:nvSpPr>
        <p:spPr>
          <a:xfrm rot="19836135">
            <a:off x="5047396" y="4215439"/>
            <a:ext cx="878542" cy="923365"/>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44851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72015-16EC-4F44-8180-6796B825683B}"/>
              </a:ext>
            </a:extLst>
          </p:cNvPr>
          <p:cNvSpPr>
            <a:spLocks noGrp="1"/>
          </p:cNvSpPr>
          <p:nvPr>
            <p:ph type="title"/>
          </p:nvPr>
        </p:nvSpPr>
        <p:spPr/>
        <p:txBody>
          <a:bodyPr/>
          <a:lstStyle/>
          <a:p>
            <a:r>
              <a:rPr lang="es-ES_tradnl"/>
              <a:t>A Chatear</a:t>
            </a:r>
          </a:p>
        </p:txBody>
      </p:sp>
      <p:pic>
        <p:nvPicPr>
          <p:cNvPr id="5" name="Picture 4">
            <a:extLst>
              <a:ext uri="{FF2B5EF4-FFF2-40B4-BE49-F238E27FC236}">
                <a16:creationId xmlns:a16="http://schemas.microsoft.com/office/drawing/2014/main" id="{B90FFD0F-9641-A440-ACDB-9F0DBEFC9148}"/>
              </a:ext>
            </a:extLst>
          </p:cNvPr>
          <p:cNvPicPr>
            <a:picLocks noChangeAspect="1"/>
          </p:cNvPicPr>
          <p:nvPr/>
        </p:nvPicPr>
        <p:blipFill rotWithShape="1">
          <a:blip r:embed="rId2">
            <a:extLst>
              <a:ext uri="{28A0092B-C50C-407E-A947-70E740481C1C}">
                <a14:useLocalDpi xmlns:a14="http://schemas.microsoft.com/office/drawing/2010/main" val="0"/>
              </a:ext>
            </a:extLst>
          </a:blip>
          <a:srcRect t="1872"/>
          <a:stretch/>
        </p:blipFill>
        <p:spPr>
          <a:xfrm>
            <a:off x="2640136" y="1500554"/>
            <a:ext cx="7172080" cy="4775278"/>
          </a:xfrm>
          <a:prstGeom prst="rect">
            <a:avLst/>
          </a:prstGeom>
        </p:spPr>
      </p:pic>
    </p:spTree>
    <p:extLst>
      <p:ext uri="{BB962C8B-B14F-4D97-AF65-F5344CB8AC3E}">
        <p14:creationId xmlns:p14="http://schemas.microsoft.com/office/powerpoint/2010/main" val="1522089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406324-00B9-4514-949D-D217DC29349A}"/>
              </a:ext>
            </a:extLst>
          </p:cNvPr>
          <p:cNvPicPr>
            <a:picLocks noChangeAspect="1"/>
          </p:cNvPicPr>
          <p:nvPr/>
        </p:nvPicPr>
        <p:blipFill>
          <a:blip r:embed="rId2">
            <a:clrChange>
              <a:clrFrom>
                <a:srgbClr val="7F7F7F"/>
              </a:clrFrom>
              <a:clrTo>
                <a:srgbClr val="7F7F7F">
                  <a:alpha val="0"/>
                </a:srgbClr>
              </a:clrTo>
            </a:clrChange>
          </a:blip>
          <a:stretch>
            <a:fillRect/>
          </a:stretch>
        </p:blipFill>
        <p:spPr>
          <a:xfrm>
            <a:off x="3532087" y="4981885"/>
            <a:ext cx="1156897" cy="1162132"/>
          </a:xfrm>
          <a:prstGeom prst="rect">
            <a:avLst/>
          </a:prstGeom>
        </p:spPr>
      </p:pic>
      <p:pic>
        <p:nvPicPr>
          <p:cNvPr id="6" name="Picture 5">
            <a:extLst>
              <a:ext uri="{FF2B5EF4-FFF2-40B4-BE49-F238E27FC236}">
                <a16:creationId xmlns:a16="http://schemas.microsoft.com/office/drawing/2014/main" id="{77564AE2-0745-46D8-893F-B1FE59A3E3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66651" y="5037634"/>
            <a:ext cx="2372883" cy="1029873"/>
          </a:xfrm>
          <a:prstGeom prst="rect">
            <a:avLst/>
          </a:prstGeom>
        </p:spPr>
      </p:pic>
    </p:spTree>
    <p:extLst>
      <p:ext uri="{BB962C8B-B14F-4D97-AF65-F5344CB8AC3E}">
        <p14:creationId xmlns:p14="http://schemas.microsoft.com/office/powerpoint/2010/main" val="262003255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78537"/>
            <a:ext cx="10363200" cy="492443"/>
          </a:xfrm>
        </p:spPr>
        <p:txBody>
          <a:bodyPr/>
          <a:lstStyle/>
          <a:p>
            <a:r>
              <a:rPr lang="es-ES_tradnl"/>
              <a:t>Ejemplo: Aplicación Chatbot</a:t>
            </a:r>
          </a:p>
        </p:txBody>
      </p:sp>
      <p:pic>
        <p:nvPicPr>
          <p:cNvPr id="18" name="Content Placeholder 4">
            <a:extLst>
              <a:ext uri="{FF2B5EF4-FFF2-40B4-BE49-F238E27FC236}">
                <a16:creationId xmlns:a16="http://schemas.microsoft.com/office/drawing/2014/main" id="{76351820-9188-394B-A9CA-6A0540BEC9E2}"/>
              </a:ext>
            </a:extLst>
          </p:cNvPr>
          <p:cNvPicPr>
            <a:picLocks noChangeAspect="1"/>
          </p:cNvPicPr>
          <p:nvPr/>
        </p:nvPicPr>
        <p:blipFill rotWithShape="1">
          <a:blip r:embed="rId2">
            <a:extLst>
              <a:ext uri="{28A0092B-C50C-407E-A947-70E740481C1C}">
                <a14:useLocalDpi xmlns:a14="http://schemas.microsoft.com/office/drawing/2010/main" val="0"/>
              </a:ext>
            </a:extLst>
          </a:blip>
          <a:srcRect r="27630"/>
          <a:stretch/>
        </p:blipFill>
        <p:spPr>
          <a:xfrm>
            <a:off x="2102672" y="1841462"/>
            <a:ext cx="4563890" cy="3588396"/>
          </a:xfrm>
          <a:prstGeom prst="rect">
            <a:avLst/>
          </a:prstGeom>
        </p:spPr>
      </p:pic>
      <p:sp>
        <p:nvSpPr>
          <p:cNvPr id="20" name="Slide Number Placeholder 3">
            <a:extLst>
              <a:ext uri="{FF2B5EF4-FFF2-40B4-BE49-F238E27FC236}">
                <a16:creationId xmlns:a16="http://schemas.microsoft.com/office/drawing/2014/main" id="{51E97802-5CAB-9F44-9AD4-9DEDE457BB9D}"/>
              </a:ext>
            </a:extLst>
          </p:cNvPr>
          <p:cNvSpPr txBox="1">
            <a:spLocks/>
          </p:cNvSpPr>
          <p:nvPr/>
        </p:nvSpPr>
        <p:spPr>
          <a:xfrm>
            <a:off x="10123872" y="5681318"/>
            <a:ext cx="440055" cy="302102"/>
          </a:xfrm>
          <a:prstGeom prst="rect">
            <a:avLst/>
          </a:prstGeom>
        </p:spPr>
        <p:txBody>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E1540AC-EC5A-8D47-8AF8-B369ED5F51D2}" type="slidenum">
              <a:rPr lang="en-US" altLang="de-DE" smtClean="0"/>
              <a:pPr>
                <a:defRPr/>
              </a:pPr>
              <a:t>8</a:t>
            </a:fld>
            <a:endParaRPr lang="en-US" altLang="de-DE"/>
          </a:p>
        </p:txBody>
      </p:sp>
      <p:pic>
        <p:nvPicPr>
          <p:cNvPr id="22" name="Picture 21">
            <a:extLst>
              <a:ext uri="{FF2B5EF4-FFF2-40B4-BE49-F238E27FC236}">
                <a16:creationId xmlns:a16="http://schemas.microsoft.com/office/drawing/2014/main" id="{9784A251-3933-434F-9CE2-0D0FC70631A4}"/>
              </a:ext>
            </a:extLst>
          </p:cNvPr>
          <p:cNvPicPr>
            <a:picLocks noChangeAspect="1"/>
          </p:cNvPicPr>
          <p:nvPr/>
        </p:nvPicPr>
        <p:blipFill rotWithShape="1">
          <a:blip r:embed="rId3"/>
          <a:srcRect t="6842" b="5374"/>
          <a:stretch/>
        </p:blipFill>
        <p:spPr>
          <a:xfrm>
            <a:off x="6810303" y="4910242"/>
            <a:ext cx="3217732" cy="931449"/>
          </a:xfrm>
          <a:prstGeom prst="rect">
            <a:avLst/>
          </a:prstGeom>
          <a:ln>
            <a:solidFill>
              <a:schemeClr val="bg1">
                <a:lumMod val="50000"/>
              </a:schemeClr>
            </a:solidFill>
          </a:ln>
          <a:effectLst>
            <a:outerShdw blurRad="50800" dist="76200" dir="2700000" algn="tl" rotWithShape="0">
              <a:prstClr val="black">
                <a:alpha val="40000"/>
              </a:prstClr>
            </a:outerShdw>
          </a:effectLst>
        </p:spPr>
      </p:pic>
      <p:pic>
        <p:nvPicPr>
          <p:cNvPr id="23" name="Picture 22">
            <a:extLst>
              <a:ext uri="{FF2B5EF4-FFF2-40B4-BE49-F238E27FC236}">
                <a16:creationId xmlns:a16="http://schemas.microsoft.com/office/drawing/2014/main" id="{2708A2A6-B775-6F4B-BDB4-1D87AFEBB58D}"/>
              </a:ext>
            </a:extLst>
          </p:cNvPr>
          <p:cNvPicPr>
            <a:picLocks noChangeAspect="1"/>
          </p:cNvPicPr>
          <p:nvPr/>
        </p:nvPicPr>
        <p:blipFill>
          <a:blip r:embed="rId4"/>
          <a:stretch>
            <a:fillRect/>
          </a:stretch>
        </p:blipFill>
        <p:spPr>
          <a:xfrm>
            <a:off x="1908163" y="5147399"/>
            <a:ext cx="1640917" cy="684970"/>
          </a:xfrm>
          <a:prstGeom prst="rect">
            <a:avLst/>
          </a:prstGeom>
          <a:ln>
            <a:solidFill>
              <a:schemeClr val="bg1">
                <a:lumMod val="50000"/>
              </a:schemeClr>
            </a:solidFill>
          </a:ln>
          <a:effectLst>
            <a:outerShdw blurRad="50800" dist="76200" dir="2700000" algn="tl" rotWithShape="0">
              <a:prstClr val="black">
                <a:alpha val="40000"/>
              </a:prstClr>
            </a:outerShdw>
          </a:effectLst>
        </p:spPr>
      </p:pic>
      <p:pic>
        <p:nvPicPr>
          <p:cNvPr id="24" name="Picture 23">
            <a:extLst>
              <a:ext uri="{FF2B5EF4-FFF2-40B4-BE49-F238E27FC236}">
                <a16:creationId xmlns:a16="http://schemas.microsoft.com/office/drawing/2014/main" id="{D52E5D7B-2AC3-014B-AF15-D72167954BD0}"/>
              </a:ext>
            </a:extLst>
          </p:cNvPr>
          <p:cNvPicPr>
            <a:picLocks noChangeAspect="1"/>
          </p:cNvPicPr>
          <p:nvPr/>
        </p:nvPicPr>
        <p:blipFill>
          <a:blip r:embed="rId5"/>
          <a:stretch>
            <a:fillRect/>
          </a:stretch>
        </p:blipFill>
        <p:spPr>
          <a:xfrm>
            <a:off x="7005595" y="1911657"/>
            <a:ext cx="1566258" cy="376845"/>
          </a:xfrm>
          <a:prstGeom prst="rect">
            <a:avLst/>
          </a:prstGeom>
          <a:ln>
            <a:solidFill>
              <a:schemeClr val="bg1">
                <a:lumMod val="50000"/>
              </a:schemeClr>
            </a:solidFill>
          </a:ln>
          <a:effectLst>
            <a:outerShdw blurRad="50800" dist="76200" dir="2700000" algn="tl" rotWithShape="0">
              <a:prstClr val="black">
                <a:alpha val="40000"/>
              </a:prstClr>
            </a:outerShdw>
          </a:effectLst>
        </p:spPr>
      </p:pic>
      <p:sp>
        <p:nvSpPr>
          <p:cNvPr id="25" name="Oval 24">
            <a:extLst>
              <a:ext uri="{FF2B5EF4-FFF2-40B4-BE49-F238E27FC236}">
                <a16:creationId xmlns:a16="http://schemas.microsoft.com/office/drawing/2014/main" id="{A8C06D17-E050-6541-9211-128CE5A2C3CB}"/>
              </a:ext>
            </a:extLst>
          </p:cNvPr>
          <p:cNvSpPr/>
          <p:nvPr/>
        </p:nvSpPr>
        <p:spPr>
          <a:xfrm>
            <a:off x="4003062" y="4467449"/>
            <a:ext cx="1123086" cy="654104"/>
          </a:xfrm>
          <a:prstGeom prst="ellipse">
            <a:avLst/>
          </a:prstGeom>
          <a:noFill/>
          <a:ln>
            <a:solidFill>
              <a:srgbClr val="FF0000"/>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6" name="Oval 25">
            <a:extLst>
              <a:ext uri="{FF2B5EF4-FFF2-40B4-BE49-F238E27FC236}">
                <a16:creationId xmlns:a16="http://schemas.microsoft.com/office/drawing/2014/main" id="{8CF6E2D3-4708-5F4F-9283-252AFC308014}"/>
              </a:ext>
            </a:extLst>
          </p:cNvPr>
          <p:cNvSpPr/>
          <p:nvPr/>
        </p:nvSpPr>
        <p:spPr>
          <a:xfrm>
            <a:off x="5362631" y="4467449"/>
            <a:ext cx="1123086" cy="654104"/>
          </a:xfrm>
          <a:prstGeom prst="ellipse">
            <a:avLst/>
          </a:prstGeom>
          <a:noFill/>
          <a:ln>
            <a:solidFill>
              <a:srgbClr val="FF0000"/>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7" name="Oval 26">
            <a:extLst>
              <a:ext uri="{FF2B5EF4-FFF2-40B4-BE49-F238E27FC236}">
                <a16:creationId xmlns:a16="http://schemas.microsoft.com/office/drawing/2014/main" id="{907EB808-3922-7D4C-B22B-89D97B82CCB2}"/>
              </a:ext>
            </a:extLst>
          </p:cNvPr>
          <p:cNvSpPr/>
          <p:nvPr/>
        </p:nvSpPr>
        <p:spPr>
          <a:xfrm>
            <a:off x="5597075" y="2487470"/>
            <a:ext cx="671367" cy="654104"/>
          </a:xfrm>
          <a:prstGeom prst="ellipse">
            <a:avLst/>
          </a:prstGeom>
          <a:noFill/>
          <a:ln>
            <a:solidFill>
              <a:srgbClr val="FF0000"/>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8" name="Oval 27">
            <a:extLst>
              <a:ext uri="{FF2B5EF4-FFF2-40B4-BE49-F238E27FC236}">
                <a16:creationId xmlns:a16="http://schemas.microsoft.com/office/drawing/2014/main" id="{D32FD9E6-EA51-BC45-8C83-8A109768AEEF}"/>
              </a:ext>
            </a:extLst>
          </p:cNvPr>
          <p:cNvSpPr/>
          <p:nvPr/>
        </p:nvSpPr>
        <p:spPr>
          <a:xfrm>
            <a:off x="4261778" y="2487470"/>
            <a:ext cx="671367" cy="654104"/>
          </a:xfrm>
          <a:prstGeom prst="ellipse">
            <a:avLst/>
          </a:prstGeom>
          <a:noFill/>
          <a:ln>
            <a:solidFill>
              <a:srgbClr val="FF0000"/>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9" name="Rectangle 28">
            <a:extLst>
              <a:ext uri="{FF2B5EF4-FFF2-40B4-BE49-F238E27FC236}">
                <a16:creationId xmlns:a16="http://schemas.microsoft.com/office/drawing/2014/main" id="{B9BA6687-6FFF-954D-B049-BD453F57F5ED}"/>
              </a:ext>
            </a:extLst>
          </p:cNvPr>
          <p:cNvSpPr/>
          <p:nvPr/>
        </p:nvSpPr>
        <p:spPr>
          <a:xfrm>
            <a:off x="7092252" y="2933268"/>
            <a:ext cx="4361194" cy="329321"/>
          </a:xfrm>
          <a:prstGeom prst="rect">
            <a:avLst/>
          </a:prstGeom>
          <a:solidFill>
            <a:schemeClr val="bg1">
              <a:lumMod val="85000"/>
            </a:schemeClr>
          </a:solidFill>
          <a:ln w="28575">
            <a:solidFill>
              <a:schemeClr val="tx1">
                <a:lumMod val="50000"/>
                <a:lumOff val="50000"/>
              </a:schemeClr>
            </a:solidFill>
          </a:ln>
          <a:effectLst>
            <a:outerShdw blurRad="50800" dist="76200" dir="2700000" algn="tl" rotWithShape="0">
              <a:prstClr val="black">
                <a:alpha val="40000"/>
              </a:prstClr>
            </a:outerShdw>
          </a:effectLst>
        </p:spPr>
        <p:txBody>
          <a:bodyPr wrap="square">
            <a:spAutoFit/>
          </a:bodyPr>
          <a:lstStyle/>
          <a:p>
            <a:pPr algn="ctr"/>
            <a:r>
              <a:rPr lang="en-US" sz="1540" b="1" dirty="0"/>
              <a:t>API Call vs Horas</a:t>
            </a:r>
          </a:p>
        </p:txBody>
      </p:sp>
      <p:cxnSp>
        <p:nvCxnSpPr>
          <p:cNvPr id="30" name="Straight Connector 29">
            <a:extLst>
              <a:ext uri="{FF2B5EF4-FFF2-40B4-BE49-F238E27FC236}">
                <a16:creationId xmlns:a16="http://schemas.microsoft.com/office/drawing/2014/main" id="{6ECB5CD0-D4AA-9444-ABC9-FC24CF7236E0}"/>
              </a:ext>
            </a:extLst>
          </p:cNvPr>
          <p:cNvCxnSpPr>
            <a:stCxn id="23" idx="3"/>
            <a:endCxn id="25" idx="2"/>
          </p:cNvCxnSpPr>
          <p:nvPr/>
        </p:nvCxnSpPr>
        <p:spPr>
          <a:xfrm flipV="1">
            <a:off x="3549080" y="4794501"/>
            <a:ext cx="453982" cy="69538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DB60203-1890-114B-AD62-7A8831DE5F94}"/>
              </a:ext>
            </a:extLst>
          </p:cNvPr>
          <p:cNvCxnSpPr>
            <a:stCxn id="26" idx="6"/>
            <a:endCxn id="22" idx="1"/>
          </p:cNvCxnSpPr>
          <p:nvPr/>
        </p:nvCxnSpPr>
        <p:spPr>
          <a:xfrm>
            <a:off x="6485716" y="4794501"/>
            <a:ext cx="324586" cy="58146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1831508-4E4E-DE49-9567-10C18B380C9A}"/>
              </a:ext>
            </a:extLst>
          </p:cNvPr>
          <p:cNvCxnSpPr>
            <a:stCxn id="27" idx="6"/>
            <a:endCxn id="24" idx="2"/>
          </p:cNvCxnSpPr>
          <p:nvPr/>
        </p:nvCxnSpPr>
        <p:spPr>
          <a:xfrm flipV="1">
            <a:off x="6268442" y="2288502"/>
            <a:ext cx="1520281" cy="52602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C593037-D5C5-F34D-A625-43B6F26C7E56}"/>
              </a:ext>
            </a:extLst>
          </p:cNvPr>
          <p:cNvCxnSpPr>
            <a:stCxn id="28" idx="7"/>
            <a:endCxn id="24" idx="1"/>
          </p:cNvCxnSpPr>
          <p:nvPr/>
        </p:nvCxnSpPr>
        <p:spPr>
          <a:xfrm flipV="1">
            <a:off x="4834827" y="2100080"/>
            <a:ext cx="2170768" cy="48318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67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horizontal)">
                                      <p:cBhvr>
                                        <p:cTn id="21" dur="500"/>
                                        <p:tgtEl>
                                          <p:spTgt spid="26"/>
                                        </p:tgtEl>
                                      </p:cBhvr>
                                    </p:animEffect>
                                  </p:childTnLst>
                                </p:cTn>
                              </p:par>
                              <p:par>
                                <p:cTn id="22" presetID="3" presetClass="entr" presetSubtype="1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linds(horizontal)">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linds(horizontal)">
                                      <p:cBhvr>
                                        <p:cTn id="29" dur="500"/>
                                        <p:tgtEl>
                                          <p:spTgt spid="2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linds(horizontal)">
                                      <p:cBhvr>
                                        <p:cTn id="35" dur="500"/>
                                        <p:tgtEl>
                                          <p:spTgt spid="28"/>
                                        </p:tgtEl>
                                      </p:cBhvr>
                                    </p:animEffect>
                                  </p:childTnLst>
                                </p:cTn>
                              </p:par>
                              <p:par>
                                <p:cTn id="36" presetID="3" presetClass="entr" presetSubtype="1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linds(horizontal)">
                                      <p:cBhvr>
                                        <p:cTn id="38" dur="500"/>
                                        <p:tgtEl>
                                          <p:spTgt spid="32"/>
                                        </p:tgtEl>
                                      </p:cBhvr>
                                    </p:animEffect>
                                  </p:childTnLst>
                                </p:cTn>
                              </p:par>
                              <p:par>
                                <p:cTn id="39" presetID="3" presetClass="entr" presetSubtype="1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blinds(horizontal)">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4400" y="968511"/>
            <a:ext cx="10363200" cy="492443"/>
          </a:xfrm>
        </p:spPr>
        <p:txBody>
          <a:bodyPr/>
          <a:lstStyle/>
          <a:p>
            <a:r>
              <a:rPr lang="es-ES_tradnl"/>
              <a:t>¿Para que es bueno serverless?</a:t>
            </a:r>
          </a:p>
        </p:txBody>
      </p:sp>
      <p:pic>
        <p:nvPicPr>
          <p:cNvPr id="9" name="Picture 8"/>
          <p:cNvPicPr>
            <a:picLocks noChangeAspect="1"/>
          </p:cNvPicPr>
          <p:nvPr/>
        </p:nvPicPr>
        <p:blipFill>
          <a:blip r:embed="rId2"/>
          <a:stretch>
            <a:fillRect/>
          </a:stretch>
        </p:blipFill>
        <p:spPr>
          <a:xfrm>
            <a:off x="2738659" y="1722268"/>
            <a:ext cx="6182637" cy="4202842"/>
          </a:xfrm>
          <a:prstGeom prst="rect">
            <a:avLst/>
          </a:prstGeom>
        </p:spPr>
      </p:pic>
    </p:spTree>
    <p:extLst>
      <p:ext uri="{BB962C8B-B14F-4D97-AF65-F5344CB8AC3E}">
        <p14:creationId xmlns:p14="http://schemas.microsoft.com/office/powerpoint/2010/main" val="401976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piro_whitebground">
  <a:themeElements>
    <a:clrScheme name="spiro_whitebground 2">
      <a:dk1>
        <a:srgbClr val="000000"/>
      </a:dk1>
      <a:lt1>
        <a:srgbClr val="FFFFFF"/>
      </a:lt1>
      <a:dk2>
        <a:srgbClr val="808080"/>
      </a:dk2>
      <a:lt2>
        <a:srgbClr val="CCCCFF"/>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fontScheme name="spiro_whitebground">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bg2"/>
            </a:gs>
            <a:gs pos="100000">
              <a:schemeClr val="bg2">
                <a:gamma/>
                <a:shade val="66275"/>
                <a:invGamma/>
              </a:schemeClr>
            </a:gs>
          </a:gsLst>
          <a:lin ang="5400000" scaled="1"/>
        </a:gradFill>
        <a:ln w="19050"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rgbClr val="FF9900"/>
            </a:solidFill>
            <a:effectLst/>
            <a:latin typeface="Arial" charset="0"/>
            <a:cs typeface="Arial" charset="0"/>
          </a:defRPr>
        </a:defPPr>
      </a:lstStyle>
    </a:spDef>
    <a:lnDef>
      <a:spPr bwMode="auto">
        <a:xfrm>
          <a:off x="0" y="0"/>
          <a:ext cx="1" cy="1"/>
        </a:xfrm>
        <a:custGeom>
          <a:avLst/>
          <a:gdLst/>
          <a:ahLst/>
          <a:cxnLst/>
          <a:rect l="0" t="0" r="0" b="0"/>
          <a:pathLst/>
        </a:custGeom>
        <a:gradFill rotWithShape="0">
          <a:gsLst>
            <a:gs pos="0">
              <a:schemeClr val="bg2"/>
            </a:gs>
            <a:gs pos="100000">
              <a:schemeClr val="bg2">
                <a:gamma/>
                <a:shade val="66275"/>
                <a:invGamma/>
              </a:schemeClr>
            </a:gs>
          </a:gsLst>
          <a:lin ang="5400000" scaled="1"/>
        </a:gradFill>
        <a:ln w="19050"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rgbClr val="FF9900"/>
            </a:solidFill>
            <a:effectLst/>
            <a:latin typeface="Arial" charset="0"/>
            <a:cs typeface="Arial" charset="0"/>
          </a:defRPr>
        </a:defPPr>
      </a:lstStyle>
    </a:lnDef>
  </a:objectDefaults>
  <a:extraClrSchemeLst>
    <a:extraClrScheme>
      <a:clrScheme name="spiro_whitebground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spiro_whitebground 2">
        <a:dk1>
          <a:srgbClr val="000000"/>
        </a:dk1>
        <a:lt1>
          <a:srgbClr val="FFFFFF"/>
        </a:lt1>
        <a:dk2>
          <a:srgbClr val="808080"/>
        </a:dk2>
        <a:lt2>
          <a:srgbClr val="CCCCFF"/>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clrMap bg1="lt1" tx1="dk1" bg2="lt2" tx2="dk2" accent1="accent1" accent2="accent2" accent3="accent3" accent4="accent4" accent5="accent5" accent6="accent6" hlink="hlink" folHlink="folHlink"/>
    </a:extraClrScheme>
    <a:extraClrScheme>
      <a:clrScheme name="spiro_whitebground 3">
        <a:dk1>
          <a:srgbClr val="CCCCFF"/>
        </a:dk1>
        <a:lt1>
          <a:srgbClr val="FFFFFF"/>
        </a:lt1>
        <a:dk2>
          <a:srgbClr val="000000"/>
        </a:dk2>
        <a:lt2>
          <a:srgbClr val="808080"/>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3.xml><?xml version="1.0" encoding="utf-8"?>
<a:theme xmlns:a="http://schemas.openxmlformats.org/drawingml/2006/main" name="2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LORED THEME TEMPLATES">
  <a:themeElements>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noFill/>
        </a:ln>
      </a:spPr>
      <a:bodyPr rtlCol="0" anchor="ctr"/>
      <a:lstStyle>
        <a:defPPr marL="285750" indent="-285750">
          <a:lnSpc>
            <a:spcPct val="150000"/>
          </a:lnSpc>
          <a:buFont typeface="Arial" panose="020B0604020202020204" pitchFamily="34" charset="0"/>
          <a:buChar char="•"/>
          <a:defRPr sz="1600" b="1" dirty="0" smtClean="0">
            <a:solidFill>
              <a:schemeClr val="tx1">
                <a:lumMod val="90000"/>
                <a:lumOff val="1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txDef>
      <a:spPr bwMode="auto">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a:spPr>
      <a:bodyPr wrap="square">
        <a:spAutoFit/>
      </a:bodyPr>
      <a:lstStyle>
        <a:defPPr>
          <a:spcBef>
            <a:spcPct val="0"/>
          </a:spcBef>
          <a:buFontTx/>
          <a:buNone/>
          <a:defRPr sz="2400" dirty="0" smtClean="0">
            <a:solidFill>
              <a:schemeClr val="tx1"/>
            </a:solidFill>
            <a:ea typeface="ヒラギノ角ゴ Pro W3" charset="-128"/>
          </a:defRPr>
        </a:defPPr>
      </a:lstStyle>
    </a:txDef>
  </a:objectDefaults>
  <a:extraClrScheme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3A2553"/>
            </a:gs>
            <a:gs pos="100000">
              <a:srgbClr val="C0B3D0"/>
            </a:gs>
          </a:gsLst>
        </a:gradFill>
        <a:ln w="12700" cmpd="sng">
          <a:solidFill>
            <a:srgbClr val="3A2553"/>
          </a:solidFill>
        </a:ln>
      </a:spPr>
      <a:bodyPr lIns="91433" tIns="45716" rIns="91433" bIns="45716" rtlCol="0" anchor="ctr"/>
      <a:lstStyle>
        <a:defPPr algn="ctr">
          <a:defRPr sz="1200"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Watson: Group 1, Blue 70">
  <a:themeElements>
    <a:clrScheme name="Group 1, Blue 70">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CEBF5D42-A3B3-5248-8F90-D273B3C3B958}" vid="{460EAD44-F970-4D43-A7B9-D9E4A635EC9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24649</TotalTime>
  <Words>2862</Words>
  <Application>Microsoft Macintosh PowerPoint</Application>
  <PresentationFormat>Widescreen</PresentationFormat>
  <Paragraphs>525</Paragraphs>
  <Slides>79</Slides>
  <Notes>20</Notes>
  <HiddenSlides>10</HiddenSlides>
  <MMClips>0</MMClips>
  <ScaleCrop>false</ScaleCrop>
  <HeadingPairs>
    <vt:vector size="6" baseType="variant">
      <vt:variant>
        <vt:lpstr>Fonts Used</vt:lpstr>
      </vt:variant>
      <vt:variant>
        <vt:i4>24</vt:i4>
      </vt:variant>
      <vt:variant>
        <vt:lpstr>Theme</vt:lpstr>
      </vt:variant>
      <vt:variant>
        <vt:i4>6</vt:i4>
      </vt:variant>
      <vt:variant>
        <vt:lpstr>Slide Titles</vt:lpstr>
      </vt:variant>
      <vt:variant>
        <vt:i4>79</vt:i4>
      </vt:variant>
    </vt:vector>
  </HeadingPairs>
  <TitlesOfParts>
    <vt:vector size="109" baseType="lpstr">
      <vt:lpstr>Arial Unicode MS</vt:lpstr>
      <vt:lpstr>ＭＳ Ｐゴシック</vt:lpstr>
      <vt:lpstr>ＭＳ Ｐゴシック</vt:lpstr>
      <vt:lpstr>ヒラギノ角ゴ Pro W3</vt:lpstr>
      <vt:lpstr>Arial</vt:lpstr>
      <vt:lpstr>Calibri</vt:lpstr>
      <vt:lpstr>Century Gothic</vt:lpstr>
      <vt:lpstr>Helvetica</vt:lpstr>
      <vt:lpstr>Helvetica Light</vt:lpstr>
      <vt:lpstr>Helvetica Neue</vt:lpstr>
      <vt:lpstr>Helvetica Neue Light</vt:lpstr>
      <vt:lpstr>Helvetica Neue Medium</vt:lpstr>
      <vt:lpstr>Helvetica Neue Regular</vt:lpstr>
      <vt:lpstr>Helvetica Neue Thin</vt:lpstr>
      <vt:lpstr>HelvNeue Bold for IBM</vt:lpstr>
      <vt:lpstr>HelvNeue Light for IBM</vt:lpstr>
      <vt:lpstr>IBM Eliot Sans</vt:lpstr>
      <vt:lpstr>IBM Plex Sans</vt:lpstr>
      <vt:lpstr>Lubalin Book for IBM</vt:lpstr>
      <vt:lpstr>Lucida Grande</vt:lpstr>
      <vt:lpstr>Mangal</vt:lpstr>
      <vt:lpstr>Noto Sans Symbols</vt:lpstr>
      <vt:lpstr>Times New Roman</vt:lpstr>
      <vt:lpstr>Wingdings</vt:lpstr>
      <vt:lpstr>spiro_whitebground</vt:lpstr>
      <vt:lpstr>IBM Cloud 2015</vt:lpstr>
      <vt:lpstr>2_Office Theme</vt:lpstr>
      <vt:lpstr>COLORED THEME TEMPLATES</vt:lpstr>
      <vt:lpstr>1_Custom Design</vt:lpstr>
      <vt:lpstr>Watson: Group 1, Blue 70</vt:lpstr>
      <vt:lpstr>PowerPoint Presentation</vt:lpstr>
      <vt:lpstr>https://ibm.box.com/v/f-watson</vt:lpstr>
      <vt:lpstr>Arquitectura</vt:lpstr>
      <vt:lpstr>Modelo Tradicional</vt:lpstr>
      <vt:lpstr>Modelo Serverless / OpenWhisk</vt:lpstr>
      <vt:lpstr>¿Qué es Serverless?</vt:lpstr>
      <vt:lpstr>En pocas palabras</vt:lpstr>
      <vt:lpstr>Ejemplo: Aplicación Chatbot</vt:lpstr>
      <vt:lpstr>¿Para que es bueno serverless?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 Discovery</vt:lpstr>
      <vt:lpstr>PowerPoint Presentation</vt:lpstr>
      <vt:lpstr>AI Powered Search and Analytics</vt:lpstr>
      <vt:lpstr>PowerPoint Presentation</vt:lpstr>
      <vt:lpstr>Watson Discovery Components</vt:lpstr>
      <vt:lpstr>PowerPoint Presentation</vt:lpstr>
      <vt:lpstr>PowerPoint Presentation</vt:lpstr>
      <vt:lpstr>¿Cómo entrenar a Watson?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MANOS A LA OBRA</vt:lpstr>
      <vt:lpstr>Crea servicio Visual Recognition</vt:lpstr>
      <vt:lpstr>Crea el servicio Visual Recognition</vt:lpstr>
      <vt:lpstr>Abrir el tool</vt:lpstr>
      <vt:lpstr>Configurar el tool</vt:lpstr>
      <vt:lpstr>Crear un modelo customizado</vt:lpstr>
      <vt:lpstr>Crear el Proyecto para el modelo</vt:lpstr>
      <vt:lpstr>Cargar el modelo (El orden importa)</vt:lpstr>
      <vt:lpstr>Entrenar el modelo</vt:lpstr>
      <vt:lpstr>Probar el modelo</vt:lpstr>
      <vt:lpstr>Copiar el ID del modelo</vt:lpstr>
      <vt:lpstr>Copiar el API Key</vt:lpstr>
      <vt:lpstr>Crea servicio Watson Assistant</vt:lpstr>
      <vt:lpstr>Crea la conversación </vt:lpstr>
      <vt:lpstr>Crea un nuevo workspace</vt:lpstr>
      <vt:lpstr>Crea intenciones y ejemplos  de frases </vt:lpstr>
      <vt:lpstr>Crea entidades</vt:lpstr>
      <vt:lpstr>Crea el dialogo</vt:lpstr>
      <vt:lpstr>Agrega el uso de entidades</vt:lpstr>
      <vt:lpstr>Enriquece el modelo</vt:lpstr>
      <vt:lpstr>Enriquece el modelo</vt:lpstr>
      <vt:lpstr>Enriquece el modelo</vt:lpstr>
      <vt:lpstr>Enriquece el modelo</vt:lpstr>
      <vt:lpstr>Prueba tu chat bot</vt:lpstr>
      <vt:lpstr>Crea servicio Discovery</vt:lpstr>
      <vt:lpstr>Abrir el tool de Discovery</vt:lpstr>
      <vt:lpstr>Crear una Coleccion</vt:lpstr>
      <vt:lpstr>Crear una configuración</vt:lpstr>
      <vt:lpstr>Realizar la configuración</vt:lpstr>
      <vt:lpstr>Normalización</vt:lpstr>
      <vt:lpstr>Crear la base de datos REDIS</vt:lpstr>
      <vt:lpstr>Instalar el CLI y Plugins</vt:lpstr>
      <vt:lpstr>Crea la página y la aplicación en Facebook</vt:lpstr>
      <vt:lpstr>Ir a developer.facebook.com</vt:lpstr>
      <vt:lpstr>Agregar productos</vt:lpstr>
      <vt:lpstr>Generar (copier) token para la pagina</vt:lpstr>
      <vt:lpstr>Configurar el archivo de parametros</vt:lpstr>
      <vt:lpstr>Desplegar la funcion</vt:lpstr>
      <vt:lpstr>Agregar productos</vt:lpstr>
      <vt:lpstr>Configurar el webhook</vt:lpstr>
      <vt:lpstr>Seleccionar los eventos</vt:lpstr>
      <vt:lpstr>Suscribir la pagina al Webhook</vt:lpstr>
      <vt:lpstr>A Chatear</vt:lpstr>
      <vt:lpstr>PowerPoint Presentation</vt:lpstr>
    </vt:vector>
  </TitlesOfParts>
  <Company>IBM Corporation</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johaider fuenmayor medina</dc:creator>
  <cp:lastModifiedBy>LIBARDO DE JESUS LARA PENARANDA</cp:lastModifiedBy>
  <cp:revision>377</cp:revision>
  <dcterms:created xsi:type="dcterms:W3CDTF">2017-01-17T19:49:15Z</dcterms:created>
  <dcterms:modified xsi:type="dcterms:W3CDTF">2018-05-16T16:24:21Z</dcterms:modified>
</cp:coreProperties>
</file>